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7" r:id="rId5"/>
    <p:sldId id="278" r:id="rId6"/>
    <p:sldId id="281" r:id="rId7"/>
    <p:sldId id="279" r:id="rId8"/>
    <p:sldId id="260" r:id="rId9"/>
    <p:sldId id="280" r:id="rId10"/>
    <p:sldId id="282" r:id="rId11"/>
    <p:sldId id="283" r:id="rId12"/>
    <p:sldId id="284" r:id="rId13"/>
    <p:sldId id="276" r:id="rId14"/>
    <p:sldId id="277" r:id="rId15"/>
  </p:sldIdLst>
  <p:sldSz cx="18288000" cy="10287000"/>
  <p:notesSz cx="6858000" cy="9144000"/>
  <p:embeddedFontLst>
    <p:embeddedFont>
      <p:font typeface="David" panose="020E0502060401010101" pitchFamily="34" charset="-79"/>
      <p:regular r:id="rId16"/>
      <p:bold r:id="rId17"/>
    </p:embeddedFont>
    <p:embeddedFont>
      <p:font typeface="Playfair Display" panose="00000500000000000000" pitchFamily="2" charset="0"/>
      <p:regular r:id="rId18"/>
      <p:bold r:id="rId19"/>
    </p:embeddedFont>
    <p:embeddedFont>
      <p:font typeface="Playfair Display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064B-B4C0-4452-892D-08053175370D}" v="105" dt="2024-10-15T11:40:53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69" d="100"/>
          <a:sy n="69" d="100"/>
        </p:scale>
        <p:origin x="816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uz, Daniel" userId="0e175ff1-eda2-4881-8ec6-b9c0d6823028" providerId="ADAL" clId="{1FB8064B-B4C0-4452-892D-08053175370D}"/>
    <pc:docChg chg="undo redo custSel addSld delSld modSld sldOrd">
      <pc:chgData name="Faruz, Daniel" userId="0e175ff1-eda2-4881-8ec6-b9c0d6823028" providerId="ADAL" clId="{1FB8064B-B4C0-4452-892D-08053175370D}" dt="2024-10-15T11:41:33.313" v="2002" actId="1076"/>
      <pc:docMkLst>
        <pc:docMk/>
      </pc:docMkLst>
      <pc:sldChg chg="addSp delSp modSp mod setBg">
        <pc:chgData name="Faruz, Daniel" userId="0e175ff1-eda2-4881-8ec6-b9c0d6823028" providerId="ADAL" clId="{1FB8064B-B4C0-4452-892D-08053175370D}" dt="2024-10-15T11:41:26.111" v="2000" actId="20577"/>
        <pc:sldMkLst>
          <pc:docMk/>
          <pc:sldMk cId="0" sldId="256"/>
        </pc:sldMkLst>
        <pc:spChg chg="mod topLvl">
          <ac:chgData name="Faruz, Daniel" userId="0e175ff1-eda2-4881-8ec6-b9c0d6823028" providerId="ADAL" clId="{1FB8064B-B4C0-4452-892D-08053175370D}" dt="2024-10-15T07:12:15.051" v="679" actId="478"/>
          <ac:spMkLst>
            <pc:docMk/>
            <pc:sldMk cId="0" sldId="256"/>
            <ac:spMk id="6" creationId="{00000000-0000-0000-0000-000000000000}"/>
          </ac:spMkLst>
        </pc:spChg>
        <pc:spChg chg="del mod topLvl">
          <ac:chgData name="Faruz, Daniel" userId="0e175ff1-eda2-4881-8ec6-b9c0d6823028" providerId="ADAL" clId="{1FB8064B-B4C0-4452-892D-08053175370D}" dt="2024-10-15T07:12:15.051" v="679" actId="478"/>
          <ac:spMkLst>
            <pc:docMk/>
            <pc:sldMk cId="0" sldId="256"/>
            <ac:spMk id="7" creationId="{00000000-0000-0000-0000-000000000000}"/>
          </ac:spMkLst>
        </pc:spChg>
        <pc:spChg chg="add del mod topLvl">
          <ac:chgData name="Faruz, Daniel" userId="0e175ff1-eda2-4881-8ec6-b9c0d6823028" providerId="ADAL" clId="{1FB8064B-B4C0-4452-892D-08053175370D}" dt="2024-10-15T11:39:00.182" v="1989" actId="1076"/>
          <ac:spMkLst>
            <pc:docMk/>
            <pc:sldMk cId="0" sldId="256"/>
            <ac:spMk id="11" creationId="{00000000-0000-0000-0000-000000000000}"/>
          </ac:spMkLst>
        </pc:spChg>
        <pc:spChg chg="mod topLvl">
          <ac:chgData name="Faruz, Daniel" userId="0e175ff1-eda2-4881-8ec6-b9c0d6823028" providerId="ADAL" clId="{1FB8064B-B4C0-4452-892D-08053175370D}" dt="2024-10-15T11:38:57.559" v="1987" actId="47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11:41:26.111" v="2000" actId="20577"/>
          <ac:spMkLst>
            <pc:docMk/>
            <pc:sldMk cId="0" sldId="256"/>
            <ac:spMk id="15" creationId="{00000000-0000-0000-0000-000000000000}"/>
          </ac:spMkLst>
        </pc:spChg>
        <pc:spChg chg="add mod">
          <ac:chgData name="Faruz, Daniel" userId="0e175ff1-eda2-4881-8ec6-b9c0d6823028" providerId="ADAL" clId="{1FB8064B-B4C0-4452-892D-08053175370D}" dt="2024-10-14T21:18:35.530" v="76" actId="403"/>
          <ac:spMkLst>
            <pc:docMk/>
            <pc:sldMk cId="0" sldId="256"/>
            <ac:spMk id="16" creationId="{0803893D-03DD-AF11-B690-7E5A0C034208}"/>
          </ac:spMkLst>
        </pc:spChg>
        <pc:spChg chg="mod">
          <ac:chgData name="Faruz, Daniel" userId="0e175ff1-eda2-4881-8ec6-b9c0d6823028" providerId="ADAL" clId="{1FB8064B-B4C0-4452-892D-08053175370D}" dt="2024-10-14T21:21:53.703" v="247" actId="20577"/>
          <ac:spMkLst>
            <pc:docMk/>
            <pc:sldMk cId="0" sldId="256"/>
            <ac:spMk id="21" creationId="{770392AA-7421-049C-85E0-A945393F7F81}"/>
          </ac:spMkLst>
        </pc:spChg>
        <pc:grpChg chg="mod">
          <ac:chgData name="Faruz, Daniel" userId="0e175ff1-eda2-4881-8ec6-b9c0d6823028" providerId="ADAL" clId="{1FB8064B-B4C0-4452-892D-08053175370D}" dt="2024-10-14T21:17:34.773" v="38" actId="1076"/>
          <ac:grpSpMkLst>
            <pc:docMk/>
            <pc:sldMk cId="0" sldId="256"/>
            <ac:grpSpMk id="2" creationId="{00000000-0000-0000-0000-000000000000}"/>
          </ac:grpSpMkLst>
        </pc:grpChg>
        <pc:grpChg chg="del mod">
          <ac:chgData name="Faruz, Daniel" userId="0e175ff1-eda2-4881-8ec6-b9c0d6823028" providerId="ADAL" clId="{1FB8064B-B4C0-4452-892D-08053175370D}" dt="2024-10-15T07:12:15.051" v="679" actId="478"/>
          <ac:grpSpMkLst>
            <pc:docMk/>
            <pc:sldMk cId="0" sldId="256"/>
            <ac:grpSpMk id="5" creationId="{00000000-0000-0000-0000-000000000000}"/>
          </ac:grpSpMkLst>
        </pc:grpChg>
        <pc:grpChg chg="add del mod">
          <ac:chgData name="Faruz, Daniel" userId="0e175ff1-eda2-4881-8ec6-b9c0d6823028" providerId="ADAL" clId="{1FB8064B-B4C0-4452-892D-08053175370D}" dt="2024-10-15T11:38:57.559" v="1987" actId="478"/>
          <ac:grpSpMkLst>
            <pc:docMk/>
            <pc:sldMk cId="0" sldId="256"/>
            <ac:grpSpMk id="10" creationId="{00000000-0000-0000-0000-000000000000}"/>
          </ac:grpSpMkLst>
        </pc:grpChg>
        <pc:grpChg chg="add del">
          <ac:chgData name="Faruz, Daniel" userId="0e175ff1-eda2-4881-8ec6-b9c0d6823028" providerId="ADAL" clId="{1FB8064B-B4C0-4452-892D-08053175370D}" dt="2024-10-14T21:17:28.903" v="34" actId="478"/>
          <ac:grpSpMkLst>
            <pc:docMk/>
            <pc:sldMk cId="0" sldId="256"/>
            <ac:grpSpMk id="13" creationId="{00000000-0000-0000-0000-000000000000}"/>
          </ac:grpSpMkLst>
        </pc:grpChg>
        <pc:grpChg chg="del">
          <ac:chgData name="Faruz, Daniel" userId="0e175ff1-eda2-4881-8ec6-b9c0d6823028" providerId="ADAL" clId="{1FB8064B-B4C0-4452-892D-08053175370D}" dt="2024-10-14T21:17:32.267" v="36" actId="478"/>
          <ac:grpSpMkLst>
            <pc:docMk/>
            <pc:sldMk cId="0" sldId="256"/>
            <ac:grpSpMk id="18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4T21:17:36.874" v="39" actId="1076"/>
          <ac:picMkLst>
            <pc:docMk/>
            <pc:sldMk cId="0" sldId="256"/>
            <ac:picMk id="8" creationId="{00000000-0000-0000-0000-000000000000}"/>
          </ac:picMkLst>
        </pc:picChg>
        <pc:picChg chg="mod">
          <ac:chgData name="Faruz, Daniel" userId="0e175ff1-eda2-4881-8ec6-b9c0d6823028" providerId="ADAL" clId="{1FB8064B-B4C0-4452-892D-08053175370D}" dt="2024-10-14T21:17:31.113" v="35" actId="1076"/>
          <ac:picMkLst>
            <pc:docMk/>
            <pc:sldMk cId="0" sldId="256"/>
            <ac:picMk id="9" creationId="{00000000-0000-0000-0000-000000000000}"/>
          </ac:picMkLst>
        </pc:picChg>
      </pc:sldChg>
      <pc:sldChg chg="addSp delSp modSp mod setBg">
        <pc:chgData name="Faruz, Daniel" userId="0e175ff1-eda2-4881-8ec6-b9c0d6823028" providerId="ADAL" clId="{1FB8064B-B4C0-4452-892D-08053175370D}" dt="2024-10-15T11:41:33.313" v="2002" actId="1076"/>
        <pc:sldMkLst>
          <pc:docMk/>
          <pc:sldMk cId="0" sldId="257"/>
        </pc:sldMkLst>
        <pc:spChg chg="del mod topLvl">
          <ac:chgData name="Faruz, Daniel" userId="0e175ff1-eda2-4881-8ec6-b9c0d6823028" providerId="ADAL" clId="{1FB8064B-B4C0-4452-892D-08053175370D}" dt="2024-10-15T11:19:20.291" v="1680" actId="478"/>
          <ac:spMkLst>
            <pc:docMk/>
            <pc:sldMk cId="0" sldId="257"/>
            <ac:spMk id="3" creationId="{00000000-0000-0000-0000-000000000000}"/>
          </ac:spMkLst>
        </pc:spChg>
        <pc:spChg chg="mod topLvl">
          <ac:chgData name="Faruz, Daniel" userId="0e175ff1-eda2-4881-8ec6-b9c0d6823028" providerId="ADAL" clId="{1FB8064B-B4C0-4452-892D-08053175370D}" dt="2024-10-15T11:19:20.291" v="1680" actId="478"/>
          <ac:spMkLst>
            <pc:docMk/>
            <pc:sldMk cId="0" sldId="257"/>
            <ac:spMk id="4" creationId="{00000000-0000-0000-0000-000000000000}"/>
          </ac:spMkLst>
        </pc:spChg>
        <pc:spChg chg="mod topLvl">
          <ac:chgData name="Faruz, Daniel" userId="0e175ff1-eda2-4881-8ec6-b9c0d6823028" providerId="ADAL" clId="{1FB8064B-B4C0-4452-892D-08053175370D}" dt="2024-10-15T07:11:47.915" v="675" actId="478"/>
          <ac:spMkLst>
            <pc:docMk/>
            <pc:sldMk cId="0" sldId="257"/>
            <ac:spMk id="6" creationId="{00000000-0000-0000-0000-000000000000}"/>
          </ac:spMkLst>
        </pc:spChg>
        <pc:spChg chg="del mod topLvl">
          <ac:chgData name="Faruz, Daniel" userId="0e175ff1-eda2-4881-8ec6-b9c0d6823028" providerId="ADAL" clId="{1FB8064B-B4C0-4452-892D-08053175370D}" dt="2024-10-15T07:11:47.915" v="675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7:11:54.454" v="676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39:12.693" v="258" actId="12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11:21:20.726" v="1797" actId="20577"/>
          <ac:spMkLst>
            <pc:docMk/>
            <pc:sldMk cId="0" sldId="257"/>
            <ac:spMk id="20" creationId="{00000000-0000-0000-0000-000000000000}"/>
          </ac:spMkLst>
        </pc:spChg>
        <pc:grpChg chg="del mod">
          <ac:chgData name="Faruz, Daniel" userId="0e175ff1-eda2-4881-8ec6-b9c0d6823028" providerId="ADAL" clId="{1FB8064B-B4C0-4452-892D-08053175370D}" dt="2024-10-15T11:19:20.291" v="1680" actId="478"/>
          <ac:grpSpMkLst>
            <pc:docMk/>
            <pc:sldMk cId="0" sldId="257"/>
            <ac:grpSpMk id="2" creationId="{00000000-0000-0000-0000-000000000000}"/>
          </ac:grpSpMkLst>
        </pc:grpChg>
        <pc:grpChg chg="add del mod">
          <ac:chgData name="Faruz, Daniel" userId="0e175ff1-eda2-4881-8ec6-b9c0d6823028" providerId="ADAL" clId="{1FB8064B-B4C0-4452-892D-08053175370D}" dt="2024-10-15T07:11:47.915" v="675" actId="478"/>
          <ac:grpSpMkLst>
            <pc:docMk/>
            <pc:sldMk cId="0" sldId="257"/>
            <ac:grpSpMk id="5" creationId="{00000000-0000-0000-0000-000000000000}"/>
          </ac:grpSpMkLst>
        </pc:grpChg>
        <pc:grpChg chg="del">
          <ac:chgData name="Faruz, Daniel" userId="0e175ff1-eda2-4881-8ec6-b9c0d6823028" providerId="ADAL" clId="{1FB8064B-B4C0-4452-892D-08053175370D}" dt="2024-10-15T06:38:38.211" v="248" actId="478"/>
          <ac:grpSpMkLst>
            <pc:docMk/>
            <pc:sldMk cId="0" sldId="257"/>
            <ac:grpSpMk id="8" creationId="{00000000-0000-0000-0000-000000000000}"/>
          </ac:grpSpMkLst>
        </pc:grpChg>
        <pc:grpChg chg="mod">
          <ac:chgData name="Faruz, Daniel" userId="0e175ff1-eda2-4881-8ec6-b9c0d6823028" providerId="ADAL" clId="{1FB8064B-B4C0-4452-892D-08053175370D}" dt="2024-10-15T06:38:57.089" v="254" actId="1076"/>
          <ac:grpSpMkLst>
            <pc:docMk/>
            <pc:sldMk cId="0" sldId="257"/>
            <ac:grpSpMk id="11" creationId="{00000000-0000-0000-0000-000000000000}"/>
          </ac:grpSpMkLst>
        </pc:grpChg>
        <pc:grpChg chg="mod">
          <ac:chgData name="Faruz, Daniel" userId="0e175ff1-eda2-4881-8ec6-b9c0d6823028" providerId="ADAL" clId="{1FB8064B-B4C0-4452-892D-08053175370D}" dt="2024-10-15T06:39:01.830" v="255" actId="1076"/>
          <ac:grpSpMkLst>
            <pc:docMk/>
            <pc:sldMk cId="0" sldId="257"/>
            <ac:grpSpMk id="14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5T11:41:33.313" v="2002" actId="1076"/>
          <ac:picMkLst>
            <pc:docMk/>
            <pc:sldMk cId="0" sldId="257"/>
            <ac:picMk id="10" creationId="{00000000-0000-0000-0000-000000000000}"/>
          </ac:picMkLst>
        </pc:picChg>
      </pc:sldChg>
      <pc:sldChg chg="addSp delSp modSp mod ord setBg">
        <pc:chgData name="Faruz, Daniel" userId="0e175ff1-eda2-4881-8ec6-b9c0d6823028" providerId="ADAL" clId="{1FB8064B-B4C0-4452-892D-08053175370D}" dt="2024-10-15T11:37:57.478" v="1976"/>
        <pc:sldMkLst>
          <pc:docMk/>
          <pc:sldMk cId="0" sldId="260"/>
        </pc:sldMkLst>
        <pc:spChg chg="mod">
          <ac:chgData name="Faruz, Daniel" userId="0e175ff1-eda2-4881-8ec6-b9c0d6823028" providerId="ADAL" clId="{1FB8064B-B4C0-4452-892D-08053175370D}" dt="2024-10-15T06:45:11.167" v="469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7:48.799" v="534" actId="404"/>
          <ac:spMkLst>
            <pc:docMk/>
            <pc:sldMk cId="0" sldId="260"/>
            <ac:spMk id="4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23.631" v="471" actId="165"/>
          <ac:spMkLst>
            <pc:docMk/>
            <pc:sldMk cId="0" sldId="260"/>
            <ac:spMk id="6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7:36.182" v="525" actId="404"/>
          <ac:spMkLst>
            <pc:docMk/>
            <pc:sldMk cId="0" sldId="260"/>
            <ac:spMk id="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6:12.724" v="480" actId="1076"/>
          <ac:spMkLst>
            <pc:docMk/>
            <pc:sldMk cId="0" sldId="260"/>
            <ac:spMk id="9" creationId="{A30A4B49-00D9-831F-839D-646EA8FA1DAD}"/>
          </ac:spMkLst>
        </pc:spChg>
        <pc:spChg chg="mod">
          <ac:chgData name="Faruz, Daniel" userId="0e175ff1-eda2-4881-8ec6-b9c0d6823028" providerId="ADAL" clId="{1FB8064B-B4C0-4452-892D-08053175370D}" dt="2024-10-15T06:47:19.450" v="515" actId="20577"/>
          <ac:spMkLst>
            <pc:docMk/>
            <pc:sldMk cId="0" sldId="260"/>
            <ac:spMk id="10" creationId="{2A89CAC2-9356-EE28-F8D5-00EDA5AD84BE}"/>
          </ac:spMkLst>
        </pc:spChg>
        <pc:spChg chg="mod">
          <ac:chgData name="Faruz, Daniel" userId="0e175ff1-eda2-4881-8ec6-b9c0d6823028" providerId="ADAL" clId="{1FB8064B-B4C0-4452-892D-08053175370D}" dt="2024-10-15T06:45:11.167" v="469" actId="16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11.167" v="469" actId="16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23.631" v="471" actId="165"/>
          <ac:spMkLst>
            <pc:docMk/>
            <pc:sldMk cId="0" sldId="260"/>
            <ac:spMk id="15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23.631" v="471" actId="165"/>
          <ac:spMkLst>
            <pc:docMk/>
            <pc:sldMk cId="0" sldId="260"/>
            <ac:spMk id="16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32.512" v="473"/>
          <ac:spMkLst>
            <pc:docMk/>
            <pc:sldMk cId="0" sldId="260"/>
            <ac:spMk id="18" creationId="{465CE059-5F52-D62F-9198-CF9942AC2655}"/>
          </ac:spMkLst>
        </pc:spChg>
        <pc:spChg chg="mod">
          <ac:chgData name="Faruz, Daniel" userId="0e175ff1-eda2-4881-8ec6-b9c0d6823028" providerId="ADAL" clId="{1FB8064B-B4C0-4452-892D-08053175370D}" dt="2024-10-15T06:45:32.512" v="473"/>
          <ac:spMkLst>
            <pc:docMk/>
            <pc:sldMk cId="0" sldId="260"/>
            <ac:spMk id="19" creationId="{60421FE0-BC98-71CC-4F25-F95318EC342C}"/>
          </ac:spMkLst>
        </pc:spChg>
        <pc:spChg chg="mod">
          <ac:chgData name="Faruz, Daniel" userId="0e175ff1-eda2-4881-8ec6-b9c0d6823028" providerId="ADAL" clId="{1FB8064B-B4C0-4452-892D-08053175370D}" dt="2024-10-15T11:37:11.028" v="1969" actId="207"/>
          <ac:spMkLst>
            <pc:docMk/>
            <pc:sldMk cId="0" sldId="260"/>
            <ac:spMk id="23" creationId="{00000000-0000-0000-0000-000000000000}"/>
          </ac:spMkLst>
        </pc:spChg>
        <pc:spChg chg="mod topLvl">
          <ac:chgData name="Faruz, Daniel" userId="0e175ff1-eda2-4881-8ec6-b9c0d6823028" providerId="ADAL" clId="{1FB8064B-B4C0-4452-892D-08053175370D}" dt="2024-10-15T07:13:14.031" v="701" actId="478"/>
          <ac:spMkLst>
            <pc:docMk/>
            <pc:sldMk cId="0" sldId="260"/>
            <ac:spMk id="25" creationId="{AF00EBDD-669F-D46E-88D5-BB5869A1B8C1}"/>
          </ac:spMkLst>
        </pc:spChg>
        <pc:spChg chg="del mod topLvl">
          <ac:chgData name="Faruz, Daniel" userId="0e175ff1-eda2-4881-8ec6-b9c0d6823028" providerId="ADAL" clId="{1FB8064B-B4C0-4452-892D-08053175370D}" dt="2024-10-15T06:46:38.715" v="487" actId="478"/>
          <ac:spMkLst>
            <pc:docMk/>
            <pc:sldMk cId="0" sldId="260"/>
            <ac:spMk id="26" creationId="{00000000-0000-0000-0000-000000000000}"/>
          </ac:spMkLst>
        </pc:spChg>
        <pc:spChg chg="add del mod topLvl">
          <ac:chgData name="Faruz, Daniel" userId="0e175ff1-eda2-4881-8ec6-b9c0d6823028" providerId="ADAL" clId="{1FB8064B-B4C0-4452-892D-08053175370D}" dt="2024-10-15T07:57:51.577" v="855" actId="20577"/>
          <ac:spMkLst>
            <pc:docMk/>
            <pc:sldMk cId="0" sldId="260"/>
            <ac:spMk id="27" creationId="{DA12140F-20BC-FA69-BB4F-177B5CFDB05C}"/>
          </ac:spMkLst>
        </pc:spChg>
        <pc:spChg chg="del mod topLvl">
          <ac:chgData name="Faruz, Daniel" userId="0e175ff1-eda2-4881-8ec6-b9c0d6823028" providerId="ADAL" clId="{1FB8064B-B4C0-4452-892D-08053175370D}" dt="2024-10-15T06:48:59.964" v="551" actId="478"/>
          <ac:spMkLst>
            <pc:docMk/>
            <pc:sldMk cId="0" sldId="260"/>
            <ac:spMk id="28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6:45:43.833" v="475"/>
          <ac:spMkLst>
            <pc:docMk/>
            <pc:sldMk cId="0" sldId="260"/>
            <ac:spMk id="30" creationId="{E847832E-4FAA-ABFB-BC6E-25E02007F0CC}"/>
          </ac:spMkLst>
        </pc:spChg>
        <pc:spChg chg="mod">
          <ac:chgData name="Faruz, Daniel" userId="0e175ff1-eda2-4881-8ec6-b9c0d6823028" providerId="ADAL" clId="{1FB8064B-B4C0-4452-892D-08053175370D}" dt="2024-10-15T06:45:43.833" v="475"/>
          <ac:spMkLst>
            <pc:docMk/>
            <pc:sldMk cId="0" sldId="260"/>
            <ac:spMk id="31" creationId="{B457409E-C4BE-26E1-1BFD-4832697EE44F}"/>
          </ac:spMkLst>
        </pc:spChg>
        <pc:spChg chg="mod">
          <ac:chgData name="Faruz, Daniel" userId="0e175ff1-eda2-4881-8ec6-b9c0d6823028" providerId="ADAL" clId="{1FB8064B-B4C0-4452-892D-08053175370D}" dt="2024-10-15T07:13:43.636" v="707"/>
          <ac:spMkLst>
            <pc:docMk/>
            <pc:sldMk cId="0" sldId="260"/>
            <ac:spMk id="37" creationId="{9B6D117C-7EA9-9C65-D02A-C254B8906109}"/>
          </ac:spMkLst>
        </pc:spChg>
        <pc:spChg chg="mod">
          <ac:chgData name="Faruz, Daniel" userId="0e175ff1-eda2-4881-8ec6-b9c0d6823028" providerId="ADAL" clId="{1FB8064B-B4C0-4452-892D-08053175370D}" dt="2024-10-15T07:13:43.636" v="707"/>
          <ac:spMkLst>
            <pc:docMk/>
            <pc:sldMk cId="0" sldId="260"/>
            <ac:spMk id="38" creationId="{934B4600-3B5D-111F-508F-7F43308AA544}"/>
          </ac:spMkLst>
        </pc:spChg>
        <pc:spChg chg="mod">
          <ac:chgData name="Faruz, Daniel" userId="0e175ff1-eda2-4881-8ec6-b9c0d6823028" providerId="ADAL" clId="{1FB8064B-B4C0-4452-892D-08053175370D}" dt="2024-10-15T07:13:43.636" v="707"/>
          <ac:spMkLst>
            <pc:docMk/>
            <pc:sldMk cId="0" sldId="260"/>
            <ac:spMk id="40" creationId="{A4F29D58-92E0-83F1-8ED2-A7998BEAE71D}"/>
          </ac:spMkLst>
        </pc:spChg>
        <pc:spChg chg="mod">
          <ac:chgData name="Faruz, Daniel" userId="0e175ff1-eda2-4881-8ec6-b9c0d6823028" providerId="ADAL" clId="{1FB8064B-B4C0-4452-892D-08053175370D}" dt="2024-10-15T07:13:43.636" v="707"/>
          <ac:spMkLst>
            <pc:docMk/>
            <pc:sldMk cId="0" sldId="260"/>
            <ac:spMk id="41" creationId="{7B16E195-D1D0-0070-1330-AAC4990D3949}"/>
          </ac:spMkLst>
        </pc:spChg>
        <pc:spChg chg="mod">
          <ac:chgData name="Faruz, Daniel" userId="0e175ff1-eda2-4881-8ec6-b9c0d6823028" providerId="ADAL" clId="{1FB8064B-B4C0-4452-892D-08053175370D}" dt="2024-10-15T07:13:56.525" v="710" actId="571"/>
          <ac:spMkLst>
            <pc:docMk/>
            <pc:sldMk cId="0" sldId="260"/>
            <ac:spMk id="44" creationId="{757A00C9-AFDB-EDE0-4491-9FB160184804}"/>
          </ac:spMkLst>
        </pc:spChg>
        <pc:spChg chg="mod">
          <ac:chgData name="Faruz, Daniel" userId="0e175ff1-eda2-4881-8ec6-b9c0d6823028" providerId="ADAL" clId="{1FB8064B-B4C0-4452-892D-08053175370D}" dt="2024-10-15T07:57:47.656" v="853" actId="20577"/>
          <ac:spMkLst>
            <pc:docMk/>
            <pc:sldMk cId="0" sldId="260"/>
            <ac:spMk id="45" creationId="{CA3DC07D-66DA-FF6D-6202-0E6092D62A78}"/>
          </ac:spMkLst>
        </pc:spChg>
        <pc:spChg chg="mod">
          <ac:chgData name="Faruz, Daniel" userId="0e175ff1-eda2-4881-8ec6-b9c0d6823028" providerId="ADAL" clId="{1FB8064B-B4C0-4452-892D-08053175370D}" dt="2024-10-15T07:13:56.525" v="710" actId="571"/>
          <ac:spMkLst>
            <pc:docMk/>
            <pc:sldMk cId="0" sldId="260"/>
            <ac:spMk id="47" creationId="{7F82D4DA-C4E4-B3C0-5CA1-FDCAA9E4B7DF}"/>
          </ac:spMkLst>
        </pc:spChg>
        <pc:spChg chg="mod">
          <ac:chgData name="Faruz, Daniel" userId="0e175ff1-eda2-4881-8ec6-b9c0d6823028" providerId="ADAL" clId="{1FB8064B-B4C0-4452-892D-08053175370D}" dt="2024-10-15T07:13:56.525" v="710" actId="571"/>
          <ac:spMkLst>
            <pc:docMk/>
            <pc:sldMk cId="0" sldId="260"/>
            <ac:spMk id="48" creationId="{2E61D2E3-E019-8D69-8304-CF6AA9582681}"/>
          </ac:spMkLst>
        </pc:spChg>
        <pc:spChg chg="mod">
          <ac:chgData name="Faruz, Daniel" userId="0e175ff1-eda2-4881-8ec6-b9c0d6823028" providerId="ADAL" clId="{1FB8064B-B4C0-4452-892D-08053175370D}" dt="2024-10-15T07:14:00.225" v="711" actId="571"/>
          <ac:spMkLst>
            <pc:docMk/>
            <pc:sldMk cId="0" sldId="260"/>
            <ac:spMk id="51" creationId="{A4C24B11-F9B3-8201-7AE7-B9946FCA2240}"/>
          </ac:spMkLst>
        </pc:spChg>
        <pc:spChg chg="mod">
          <ac:chgData name="Faruz, Daniel" userId="0e175ff1-eda2-4881-8ec6-b9c0d6823028" providerId="ADAL" clId="{1FB8064B-B4C0-4452-892D-08053175370D}" dt="2024-10-15T07:57:49.407" v="854" actId="20577"/>
          <ac:spMkLst>
            <pc:docMk/>
            <pc:sldMk cId="0" sldId="260"/>
            <ac:spMk id="52" creationId="{5352042E-A5F7-4F34-B291-50DA753639B6}"/>
          </ac:spMkLst>
        </pc:spChg>
        <pc:spChg chg="mod">
          <ac:chgData name="Faruz, Daniel" userId="0e175ff1-eda2-4881-8ec6-b9c0d6823028" providerId="ADAL" clId="{1FB8064B-B4C0-4452-892D-08053175370D}" dt="2024-10-15T07:14:00.225" v="711" actId="571"/>
          <ac:spMkLst>
            <pc:docMk/>
            <pc:sldMk cId="0" sldId="260"/>
            <ac:spMk id="54" creationId="{A65D1535-438A-6C6C-4919-0557DE903FE6}"/>
          </ac:spMkLst>
        </pc:spChg>
        <pc:spChg chg="mod">
          <ac:chgData name="Faruz, Daniel" userId="0e175ff1-eda2-4881-8ec6-b9c0d6823028" providerId="ADAL" clId="{1FB8064B-B4C0-4452-892D-08053175370D}" dt="2024-10-15T07:14:00.225" v="711" actId="571"/>
          <ac:spMkLst>
            <pc:docMk/>
            <pc:sldMk cId="0" sldId="260"/>
            <ac:spMk id="55" creationId="{471D61EB-55F2-FDA6-A97F-4B0C3DE6D2AF}"/>
          </ac:spMkLst>
        </pc:spChg>
        <pc:spChg chg="mod">
          <ac:chgData name="Faruz, Daniel" userId="0e175ff1-eda2-4881-8ec6-b9c0d6823028" providerId="ADAL" clId="{1FB8064B-B4C0-4452-892D-08053175370D}" dt="2024-10-15T07:14:03.066" v="712" actId="571"/>
          <ac:spMkLst>
            <pc:docMk/>
            <pc:sldMk cId="0" sldId="260"/>
            <ac:spMk id="58" creationId="{195C7A8F-CD1D-DC9C-96E4-4E1C85AB8AFF}"/>
          </ac:spMkLst>
        </pc:spChg>
        <pc:spChg chg="mod">
          <ac:chgData name="Faruz, Daniel" userId="0e175ff1-eda2-4881-8ec6-b9c0d6823028" providerId="ADAL" clId="{1FB8064B-B4C0-4452-892D-08053175370D}" dt="2024-10-15T07:57:34.505" v="846" actId="20577"/>
          <ac:spMkLst>
            <pc:docMk/>
            <pc:sldMk cId="0" sldId="260"/>
            <ac:spMk id="59" creationId="{CCF4A83B-47B8-0D4A-7612-124E9FEAF527}"/>
          </ac:spMkLst>
        </pc:spChg>
        <pc:spChg chg="mod">
          <ac:chgData name="Faruz, Daniel" userId="0e175ff1-eda2-4881-8ec6-b9c0d6823028" providerId="ADAL" clId="{1FB8064B-B4C0-4452-892D-08053175370D}" dt="2024-10-15T07:14:03.066" v="712" actId="571"/>
          <ac:spMkLst>
            <pc:docMk/>
            <pc:sldMk cId="0" sldId="260"/>
            <ac:spMk id="61" creationId="{F03E871C-2192-7A41-C295-4FBDC5CD7224}"/>
          </ac:spMkLst>
        </pc:spChg>
        <pc:spChg chg="mod">
          <ac:chgData name="Faruz, Daniel" userId="0e175ff1-eda2-4881-8ec6-b9c0d6823028" providerId="ADAL" clId="{1FB8064B-B4C0-4452-892D-08053175370D}" dt="2024-10-15T07:14:03.066" v="712" actId="571"/>
          <ac:spMkLst>
            <pc:docMk/>
            <pc:sldMk cId="0" sldId="260"/>
            <ac:spMk id="62" creationId="{7BBB3DD2-8721-5D40-F416-EDE4A39DEDD7}"/>
          </ac:spMkLst>
        </pc:spChg>
        <pc:grpChg chg="del mod topLvl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2" creationId="{00000000-0000-0000-0000-000000000000}"/>
          </ac:grpSpMkLst>
        </pc:grpChg>
        <pc:grpChg chg="del mod topLvl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5" creationId="{00000000-0000-0000-0000-000000000000}"/>
          </ac:grpSpMkLst>
        </pc:grpChg>
        <pc:grpChg chg="add del mod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8" creationId="{42826676-9F0E-E62B-BE38-3FA94D2A2173}"/>
          </ac:grpSpMkLst>
        </pc:grpChg>
        <pc:grpChg chg="del mod topLvl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11" creationId="{00000000-0000-0000-0000-000000000000}"/>
          </ac:grpSpMkLst>
        </pc:grpChg>
        <pc:grpChg chg="del mod topLvl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14" creationId="{00000000-0000-0000-0000-000000000000}"/>
          </ac:grpSpMkLst>
        </pc:grpChg>
        <pc:grpChg chg="add del mod">
          <ac:chgData name="Faruz, Daniel" userId="0e175ff1-eda2-4881-8ec6-b9c0d6823028" providerId="ADAL" clId="{1FB8064B-B4C0-4452-892D-08053175370D}" dt="2024-10-15T07:13:41.442" v="706" actId="478"/>
          <ac:grpSpMkLst>
            <pc:docMk/>
            <pc:sldMk cId="0" sldId="260"/>
            <ac:grpSpMk id="17" creationId="{1E7DBE2E-36FD-6BD1-DD4B-72996F285A66}"/>
          </ac:grpSpMkLst>
        </pc:grpChg>
        <pc:grpChg chg="add del mod">
          <ac:chgData name="Faruz, Daniel" userId="0e175ff1-eda2-4881-8ec6-b9c0d6823028" providerId="ADAL" clId="{1FB8064B-B4C0-4452-892D-08053175370D}" dt="2024-10-15T08:03:36.246" v="910" actId="478"/>
          <ac:grpSpMkLst>
            <pc:docMk/>
            <pc:sldMk cId="0" sldId="260"/>
            <ac:grpSpMk id="24" creationId="{308C9674-5912-F663-79A9-0BCB8A84F8ED}"/>
          </ac:grpSpMkLst>
        </pc:grpChg>
        <pc:grpChg chg="add del mod">
          <ac:chgData name="Faruz, Daniel" userId="0e175ff1-eda2-4881-8ec6-b9c0d6823028" providerId="ADAL" clId="{1FB8064B-B4C0-4452-892D-08053175370D}" dt="2024-10-15T08:03:36.246" v="910" actId="478"/>
          <ac:grpSpMkLst>
            <pc:docMk/>
            <pc:sldMk cId="0" sldId="260"/>
            <ac:grpSpMk id="29" creationId="{E66AFBA4-F54D-EB8E-C48A-F58A134B67E3}"/>
          </ac:grpSpMkLst>
        </pc:grpChg>
        <pc:grpChg chg="del mod">
          <ac:chgData name="Faruz, Daniel" userId="0e175ff1-eda2-4881-8ec6-b9c0d6823028" providerId="ADAL" clId="{1FB8064B-B4C0-4452-892D-08053175370D}" dt="2024-10-15T06:45:11.167" v="469" actId="165"/>
          <ac:grpSpMkLst>
            <pc:docMk/>
            <pc:sldMk cId="0" sldId="260"/>
            <ac:grpSpMk id="32" creationId="{EEBF226D-2A6B-0EEA-C228-72433EADF18C}"/>
          </ac:grpSpMkLst>
        </pc:grpChg>
        <pc:grpChg chg="del mod">
          <ac:chgData name="Faruz, Daniel" userId="0e175ff1-eda2-4881-8ec6-b9c0d6823028" providerId="ADAL" clId="{1FB8064B-B4C0-4452-892D-08053175370D}" dt="2024-10-15T06:45:23.631" v="471" actId="165"/>
          <ac:grpSpMkLst>
            <pc:docMk/>
            <pc:sldMk cId="0" sldId="260"/>
            <ac:grpSpMk id="33" creationId="{97E6AB28-CFA8-A6DF-6876-462B5941A6D0}"/>
          </ac:grpSpMkLst>
        </pc:grpChg>
        <pc:grpChg chg="add mod">
          <ac:chgData name="Faruz, Daniel" userId="0e175ff1-eda2-4881-8ec6-b9c0d6823028" providerId="ADAL" clId="{1FB8064B-B4C0-4452-892D-08053175370D}" dt="2024-10-15T07:13:47.677" v="709" actId="1076"/>
          <ac:grpSpMkLst>
            <pc:docMk/>
            <pc:sldMk cId="0" sldId="260"/>
            <ac:grpSpMk id="36" creationId="{0F327B7F-151A-DC92-07D4-4DD5AEA13AE5}"/>
          </ac:grpSpMkLst>
        </pc:grpChg>
        <pc:grpChg chg="add mod">
          <ac:chgData name="Faruz, Daniel" userId="0e175ff1-eda2-4881-8ec6-b9c0d6823028" providerId="ADAL" clId="{1FB8064B-B4C0-4452-892D-08053175370D}" dt="2024-10-15T07:13:47.677" v="709" actId="1076"/>
          <ac:grpSpMkLst>
            <pc:docMk/>
            <pc:sldMk cId="0" sldId="260"/>
            <ac:grpSpMk id="39" creationId="{C485767F-5A77-0937-8A7F-1743C87582D7}"/>
          </ac:grpSpMkLst>
        </pc:grpChg>
        <pc:grpChg chg="add del mod">
          <ac:chgData name="Faruz, Daniel" userId="0e175ff1-eda2-4881-8ec6-b9c0d6823028" providerId="ADAL" clId="{1FB8064B-B4C0-4452-892D-08053175370D}" dt="2024-10-15T08:03:36.246" v="910" actId="478"/>
          <ac:grpSpMkLst>
            <pc:docMk/>
            <pc:sldMk cId="0" sldId="260"/>
            <ac:grpSpMk id="43" creationId="{8493D249-0B00-248D-BD38-2665B46F5792}"/>
          </ac:grpSpMkLst>
        </pc:grpChg>
        <pc:grpChg chg="add del mod">
          <ac:chgData name="Faruz, Daniel" userId="0e175ff1-eda2-4881-8ec6-b9c0d6823028" providerId="ADAL" clId="{1FB8064B-B4C0-4452-892D-08053175370D}" dt="2024-10-15T08:03:36.246" v="910" actId="478"/>
          <ac:grpSpMkLst>
            <pc:docMk/>
            <pc:sldMk cId="0" sldId="260"/>
            <ac:grpSpMk id="46" creationId="{184A16D9-5E5B-757E-0ED8-44502E3AF63C}"/>
          </ac:grpSpMkLst>
        </pc:grpChg>
        <pc:grpChg chg="add mod">
          <ac:chgData name="Faruz, Daniel" userId="0e175ff1-eda2-4881-8ec6-b9c0d6823028" providerId="ADAL" clId="{1FB8064B-B4C0-4452-892D-08053175370D}" dt="2024-10-15T08:29:02.089" v="1182" actId="1076"/>
          <ac:grpSpMkLst>
            <pc:docMk/>
            <pc:sldMk cId="0" sldId="260"/>
            <ac:grpSpMk id="50" creationId="{737A81F0-177E-2ACF-AC92-EDC6BBF3638C}"/>
          </ac:grpSpMkLst>
        </pc:grpChg>
        <pc:grpChg chg="add mod">
          <ac:chgData name="Faruz, Daniel" userId="0e175ff1-eda2-4881-8ec6-b9c0d6823028" providerId="ADAL" clId="{1FB8064B-B4C0-4452-892D-08053175370D}" dt="2024-10-15T08:29:02.089" v="1182" actId="1076"/>
          <ac:grpSpMkLst>
            <pc:docMk/>
            <pc:sldMk cId="0" sldId="260"/>
            <ac:grpSpMk id="53" creationId="{2BF7D224-EF01-2586-5B25-AB0BB5498F4C}"/>
          </ac:grpSpMkLst>
        </pc:grpChg>
        <pc:grpChg chg="add mod">
          <ac:chgData name="Faruz, Daniel" userId="0e175ff1-eda2-4881-8ec6-b9c0d6823028" providerId="ADAL" clId="{1FB8064B-B4C0-4452-892D-08053175370D}" dt="2024-10-15T08:29:02.089" v="1182" actId="1076"/>
          <ac:grpSpMkLst>
            <pc:docMk/>
            <pc:sldMk cId="0" sldId="260"/>
            <ac:grpSpMk id="57" creationId="{AED46EB5-A066-65BB-B473-46FD7266A9BE}"/>
          </ac:grpSpMkLst>
        </pc:grpChg>
        <pc:grpChg chg="add mod">
          <ac:chgData name="Faruz, Daniel" userId="0e175ff1-eda2-4881-8ec6-b9c0d6823028" providerId="ADAL" clId="{1FB8064B-B4C0-4452-892D-08053175370D}" dt="2024-10-15T08:29:02.089" v="1182" actId="1076"/>
          <ac:grpSpMkLst>
            <pc:docMk/>
            <pc:sldMk cId="0" sldId="260"/>
            <ac:grpSpMk id="60" creationId="{BDF1D9FC-29FA-7579-7452-A21E10A527AB}"/>
          </ac:grpSpMkLst>
        </pc:grpChg>
        <pc:picChg chg="del mod topLvl">
          <ac:chgData name="Faruz, Daniel" userId="0e175ff1-eda2-4881-8ec6-b9c0d6823028" providerId="ADAL" clId="{1FB8064B-B4C0-4452-892D-08053175370D}" dt="2024-10-15T07:13:41.442" v="706" actId="478"/>
          <ac:picMkLst>
            <pc:docMk/>
            <pc:sldMk cId="0" sldId="260"/>
            <ac:picMk id="20" creationId="{00000000-0000-0000-0000-000000000000}"/>
          </ac:picMkLst>
        </pc:picChg>
        <pc:picChg chg="del mod topLvl">
          <ac:chgData name="Faruz, Daniel" userId="0e175ff1-eda2-4881-8ec6-b9c0d6823028" providerId="ADAL" clId="{1FB8064B-B4C0-4452-892D-08053175370D}" dt="2024-10-15T08:03:36.246" v="910" actId="478"/>
          <ac:picMkLst>
            <pc:docMk/>
            <pc:sldMk cId="0" sldId="260"/>
            <ac:picMk id="21" creationId="{00000000-0000-0000-0000-000000000000}"/>
          </ac:picMkLst>
        </pc:picChg>
        <pc:picChg chg="add del mod">
          <ac:chgData name="Faruz, Daniel" userId="0e175ff1-eda2-4881-8ec6-b9c0d6823028" providerId="ADAL" clId="{1FB8064B-B4C0-4452-892D-08053175370D}" dt="2024-10-15T07:13:41.442" v="706" actId="478"/>
          <ac:picMkLst>
            <pc:docMk/>
            <pc:sldMk cId="0" sldId="260"/>
            <ac:picMk id="22" creationId="{7B7671DC-8917-DD7F-ED0B-CCC788B9646F}"/>
          </ac:picMkLst>
        </pc:picChg>
        <pc:picChg chg="add del mod">
          <ac:chgData name="Faruz, Daniel" userId="0e175ff1-eda2-4881-8ec6-b9c0d6823028" providerId="ADAL" clId="{1FB8064B-B4C0-4452-892D-08053175370D}" dt="2024-10-15T07:13:41.442" v="706" actId="478"/>
          <ac:picMkLst>
            <pc:docMk/>
            <pc:sldMk cId="0" sldId="260"/>
            <ac:picMk id="34" creationId="{CD3466E2-7E46-FC3A-C0B3-B598D9E87949}"/>
          </ac:picMkLst>
        </pc:picChg>
        <pc:picChg chg="add mod">
          <ac:chgData name="Faruz, Daniel" userId="0e175ff1-eda2-4881-8ec6-b9c0d6823028" providerId="ADAL" clId="{1FB8064B-B4C0-4452-892D-08053175370D}" dt="2024-10-15T07:13:47.677" v="709" actId="1076"/>
          <ac:picMkLst>
            <pc:docMk/>
            <pc:sldMk cId="0" sldId="260"/>
            <ac:picMk id="35" creationId="{1F88A53E-7A3D-FB57-136B-42FA9B159FE1}"/>
          </ac:picMkLst>
        </pc:picChg>
        <pc:picChg chg="add del mod">
          <ac:chgData name="Faruz, Daniel" userId="0e175ff1-eda2-4881-8ec6-b9c0d6823028" providerId="ADAL" clId="{1FB8064B-B4C0-4452-892D-08053175370D}" dt="2024-10-15T08:03:36.246" v="910" actId="478"/>
          <ac:picMkLst>
            <pc:docMk/>
            <pc:sldMk cId="0" sldId="260"/>
            <ac:picMk id="42" creationId="{7DF15E70-FCA4-2754-7A07-228F5C1EDF96}"/>
          </ac:picMkLst>
        </pc:picChg>
        <pc:picChg chg="add mod">
          <ac:chgData name="Faruz, Daniel" userId="0e175ff1-eda2-4881-8ec6-b9c0d6823028" providerId="ADAL" clId="{1FB8064B-B4C0-4452-892D-08053175370D}" dt="2024-10-15T08:29:02.089" v="1182" actId="1076"/>
          <ac:picMkLst>
            <pc:docMk/>
            <pc:sldMk cId="0" sldId="260"/>
            <ac:picMk id="49" creationId="{097DAD29-E3E9-839B-6EF4-88B57293750F}"/>
          </ac:picMkLst>
        </pc:picChg>
        <pc:picChg chg="add mod">
          <ac:chgData name="Faruz, Daniel" userId="0e175ff1-eda2-4881-8ec6-b9c0d6823028" providerId="ADAL" clId="{1FB8064B-B4C0-4452-892D-08053175370D}" dt="2024-10-15T08:29:02.089" v="1182" actId="1076"/>
          <ac:picMkLst>
            <pc:docMk/>
            <pc:sldMk cId="0" sldId="260"/>
            <ac:picMk id="56" creationId="{C0F857DD-C3FA-7690-53D8-EB3B1DDBB7AE}"/>
          </ac:picMkLst>
        </pc:picChg>
        <pc:picChg chg="add mod">
          <ac:chgData name="Faruz, Daniel" userId="0e175ff1-eda2-4881-8ec6-b9c0d6823028" providerId="ADAL" clId="{1FB8064B-B4C0-4452-892D-08053175370D}" dt="2024-10-15T08:29:11.486" v="1184" actId="1076"/>
          <ac:picMkLst>
            <pc:docMk/>
            <pc:sldMk cId="0" sldId="260"/>
            <ac:picMk id="64" creationId="{3CC19B7C-24CD-3508-748A-649ACB524AA1}"/>
          </ac:picMkLst>
        </pc:picChg>
        <pc:picChg chg="add del mod">
          <ac:chgData name="Faruz, Daniel" userId="0e175ff1-eda2-4881-8ec6-b9c0d6823028" providerId="ADAL" clId="{1FB8064B-B4C0-4452-892D-08053175370D}" dt="2024-10-15T08:05:19.909" v="933" actId="478"/>
          <ac:picMkLst>
            <pc:docMk/>
            <pc:sldMk cId="0" sldId="260"/>
            <ac:picMk id="66" creationId="{0C43840B-279E-7285-2867-40BF47A3C065}"/>
          </ac:picMkLst>
        </pc:picChg>
        <pc:picChg chg="add del mod">
          <ac:chgData name="Faruz, Daniel" userId="0e175ff1-eda2-4881-8ec6-b9c0d6823028" providerId="ADAL" clId="{1FB8064B-B4C0-4452-892D-08053175370D}" dt="2024-10-15T08:03:40.323" v="912" actId="478"/>
          <ac:picMkLst>
            <pc:docMk/>
            <pc:sldMk cId="0" sldId="260"/>
            <ac:picMk id="68" creationId="{2B8D5C47-60A5-7F84-B1B2-67D50B94D7A2}"/>
          </ac:picMkLst>
        </pc:picChg>
        <pc:picChg chg="add mod">
          <ac:chgData name="Faruz, Daniel" userId="0e175ff1-eda2-4881-8ec6-b9c0d6823028" providerId="ADAL" clId="{1FB8064B-B4C0-4452-892D-08053175370D}" dt="2024-10-15T08:29:11.486" v="1184" actId="1076"/>
          <ac:picMkLst>
            <pc:docMk/>
            <pc:sldMk cId="0" sldId="260"/>
            <ac:picMk id="70" creationId="{E09C0E11-29B4-C5DC-1C82-A35AADA964A9}"/>
          </ac:picMkLst>
        </pc:picChg>
      </pc:sldChg>
      <pc:sldChg chg="addSp delSp modSp mod setBg">
        <pc:chgData name="Faruz, Daniel" userId="0e175ff1-eda2-4881-8ec6-b9c0d6823028" providerId="ADAL" clId="{1FB8064B-B4C0-4452-892D-08053175370D}" dt="2024-10-15T11:37:38.335" v="1972"/>
        <pc:sldMkLst>
          <pc:docMk/>
          <pc:sldMk cId="0" sldId="263"/>
        </pc:sldMkLst>
        <pc:spChg chg="mod ord">
          <ac:chgData name="Faruz, Daniel" userId="0e175ff1-eda2-4881-8ec6-b9c0d6823028" providerId="ADAL" clId="{1FB8064B-B4C0-4452-892D-08053175370D}" dt="2024-10-15T08:51:27.748" v="1631" actId="403"/>
          <ac:spMkLst>
            <pc:docMk/>
            <pc:sldMk cId="0" sldId="263"/>
            <ac:spMk id="2" creationId="{00000000-0000-0000-0000-000000000000}"/>
          </ac:spMkLst>
        </pc:spChg>
        <pc:spChg chg="mod topLvl">
          <ac:chgData name="Faruz, Daniel" userId="0e175ff1-eda2-4881-8ec6-b9c0d6823028" providerId="ADAL" clId="{1FB8064B-B4C0-4452-892D-08053175370D}" dt="2024-10-15T07:10:40.547" v="665" actId="478"/>
          <ac:spMkLst>
            <pc:docMk/>
            <pc:sldMk cId="0" sldId="263"/>
            <ac:spMk id="4" creationId="{22E5487A-49BA-3C1A-CFAD-C834F404A6C2}"/>
          </ac:spMkLst>
        </pc:spChg>
        <pc:spChg chg="del mod topLvl">
          <ac:chgData name="Faruz, Daniel" userId="0e175ff1-eda2-4881-8ec6-b9c0d6823028" providerId="ADAL" clId="{1FB8064B-B4C0-4452-892D-08053175370D}" dt="2024-10-15T07:10:40.547" v="665" actId="478"/>
          <ac:spMkLst>
            <pc:docMk/>
            <pc:sldMk cId="0" sldId="263"/>
            <ac:spMk id="5" creationId="{35DCB7F0-5717-631F-331C-C748ACBC46C1}"/>
          </ac:spMkLst>
        </pc:spChg>
        <pc:spChg chg="del mod ord">
          <ac:chgData name="Faruz, Daniel" userId="0e175ff1-eda2-4881-8ec6-b9c0d6823028" providerId="ADAL" clId="{1FB8064B-B4C0-4452-892D-08053175370D}" dt="2024-10-15T06:49:46.575" v="598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7:40:49.393" v="790" actId="1076"/>
          <ac:spMkLst>
            <pc:docMk/>
            <pc:sldMk cId="0" sldId="263"/>
            <ac:spMk id="9" creationId="{00000000-0000-0000-0000-000000000000}"/>
          </ac:spMkLst>
        </pc:spChg>
        <pc:grpChg chg="add del mod ord">
          <ac:chgData name="Faruz, Daniel" userId="0e175ff1-eda2-4881-8ec6-b9c0d6823028" providerId="ADAL" clId="{1FB8064B-B4C0-4452-892D-08053175370D}" dt="2024-10-15T07:10:40.547" v="665" actId="478"/>
          <ac:grpSpMkLst>
            <pc:docMk/>
            <pc:sldMk cId="0" sldId="263"/>
            <ac:grpSpMk id="3" creationId="{AC544F23-32AD-A849-D076-24558A4DAE38}"/>
          </ac:grpSpMkLst>
        </pc:grpChg>
        <pc:picChg chg="mod">
          <ac:chgData name="Faruz, Daniel" userId="0e175ff1-eda2-4881-8ec6-b9c0d6823028" providerId="ADAL" clId="{1FB8064B-B4C0-4452-892D-08053175370D}" dt="2024-10-15T06:50:00.302" v="604" actId="1076"/>
          <ac:picMkLst>
            <pc:docMk/>
            <pc:sldMk cId="0" sldId="263"/>
            <ac:picMk id="7" creationId="{00000000-0000-0000-0000-000000000000}"/>
          </ac:picMkLst>
        </pc:picChg>
      </pc:sldChg>
      <pc:sldChg chg="addSp modSp mod setBg">
        <pc:chgData name="Faruz, Daniel" userId="0e175ff1-eda2-4881-8ec6-b9c0d6823028" providerId="ADAL" clId="{1FB8064B-B4C0-4452-892D-08053175370D}" dt="2024-10-15T11:37:38.335" v="1972"/>
        <pc:sldMkLst>
          <pc:docMk/>
          <pc:sldMk cId="0" sldId="267"/>
        </pc:sldMkLst>
        <pc:spChg chg="mod">
          <ac:chgData name="Faruz, Daniel" userId="0e175ff1-eda2-4881-8ec6-b9c0d6823028" providerId="ADAL" clId="{1FB8064B-B4C0-4452-892D-08053175370D}" dt="2024-10-15T07:37:40.229" v="741" actId="571"/>
          <ac:spMkLst>
            <pc:docMk/>
            <pc:sldMk cId="0" sldId="267"/>
            <ac:spMk id="5" creationId="{FB56780D-E684-F60A-DB0E-8B2ED0380365}"/>
          </ac:spMkLst>
        </pc:spChg>
        <pc:spChg chg="mod">
          <ac:chgData name="Faruz, Daniel" userId="0e175ff1-eda2-4881-8ec6-b9c0d6823028" providerId="ADAL" clId="{1FB8064B-B4C0-4452-892D-08053175370D}" dt="2024-10-15T07:32:52.560" v="715" actId="207"/>
          <ac:spMkLst>
            <pc:docMk/>
            <pc:sldMk cId="0" sldId="267"/>
            <ac:spMk id="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7:37:40.229" v="741" actId="571"/>
          <ac:spMkLst>
            <pc:docMk/>
            <pc:sldMk cId="0" sldId="267"/>
            <ac:spMk id="9" creationId="{12C5F5F1-3F6E-74EE-6C45-54137C210045}"/>
          </ac:spMkLst>
        </pc:spChg>
        <pc:spChg chg="mod">
          <ac:chgData name="Faruz, Daniel" userId="0e175ff1-eda2-4881-8ec6-b9c0d6823028" providerId="ADAL" clId="{1FB8064B-B4C0-4452-892D-08053175370D}" dt="2024-10-15T07:37:40.229" v="741" actId="571"/>
          <ac:spMkLst>
            <pc:docMk/>
            <pc:sldMk cId="0" sldId="267"/>
            <ac:spMk id="11" creationId="{2FC71E3E-AC6F-6610-6FDE-2F8A657A9418}"/>
          </ac:spMkLst>
        </pc:spChg>
        <pc:spChg chg="mod">
          <ac:chgData name="Faruz, Daniel" userId="0e175ff1-eda2-4881-8ec6-b9c0d6823028" providerId="ADAL" clId="{1FB8064B-B4C0-4452-892D-08053175370D}" dt="2024-10-15T07:37:40.229" v="741" actId="571"/>
          <ac:spMkLst>
            <pc:docMk/>
            <pc:sldMk cId="0" sldId="267"/>
            <ac:spMk id="12" creationId="{82AA156E-E0F6-FE31-A98C-97CCBB155CF1}"/>
          </ac:spMkLst>
        </pc:spChg>
        <pc:spChg chg="mod">
          <ac:chgData name="Faruz, Daniel" userId="0e175ff1-eda2-4881-8ec6-b9c0d6823028" providerId="ADAL" clId="{1FB8064B-B4C0-4452-892D-08053175370D}" dt="2024-10-15T08:51:09.458" v="1630" actId="403"/>
          <ac:spMkLst>
            <pc:docMk/>
            <pc:sldMk cId="0" sldId="267"/>
            <ac:spMk id="30" creationId="{0D8E0639-B7FE-7C62-5D96-B87E89249032}"/>
          </ac:spMkLst>
        </pc:spChg>
        <pc:spChg chg="mod">
          <ac:chgData name="Faruz, Daniel" userId="0e175ff1-eda2-4881-8ec6-b9c0d6823028" providerId="ADAL" clId="{1FB8064B-B4C0-4452-892D-08053175370D}" dt="2024-10-15T07:49:10.399" v="798" actId="2711"/>
          <ac:spMkLst>
            <pc:docMk/>
            <pc:sldMk cId="0" sldId="267"/>
            <ac:spMk id="39" creationId="{70903C21-818E-CA6E-C211-22826460B261}"/>
          </ac:spMkLst>
        </pc:spChg>
        <pc:grpChg chg="add mod">
          <ac:chgData name="Faruz, Daniel" userId="0e175ff1-eda2-4881-8ec6-b9c0d6823028" providerId="ADAL" clId="{1FB8064B-B4C0-4452-892D-08053175370D}" dt="2024-10-15T07:37:40.229" v="741" actId="571"/>
          <ac:grpSpMkLst>
            <pc:docMk/>
            <pc:sldMk cId="0" sldId="267"/>
            <ac:grpSpMk id="4" creationId="{7DA5B2A6-E71D-B2B4-D5C9-5706E64BB783}"/>
          </ac:grpSpMkLst>
        </pc:grpChg>
        <pc:grpChg chg="mod">
          <ac:chgData name="Faruz, Daniel" userId="0e175ff1-eda2-4881-8ec6-b9c0d6823028" providerId="ADAL" clId="{1FB8064B-B4C0-4452-892D-08053175370D}" dt="2024-10-15T07:38:23.880" v="753" actId="1076"/>
          <ac:grpSpMkLst>
            <pc:docMk/>
            <pc:sldMk cId="0" sldId="267"/>
            <ac:grpSpMk id="6" creationId="{00000000-0000-0000-0000-000000000000}"/>
          </ac:grpSpMkLst>
        </pc:grpChg>
        <pc:grpChg chg="add mod">
          <ac:chgData name="Faruz, Daniel" userId="0e175ff1-eda2-4881-8ec6-b9c0d6823028" providerId="ADAL" clId="{1FB8064B-B4C0-4452-892D-08053175370D}" dt="2024-10-15T07:37:40.229" v="741" actId="571"/>
          <ac:grpSpMkLst>
            <pc:docMk/>
            <pc:sldMk cId="0" sldId="267"/>
            <ac:grpSpMk id="10" creationId="{1B36748B-F13B-6971-0153-C67CBECBCB64}"/>
          </ac:grpSpMkLst>
        </pc:grpChg>
        <pc:grpChg chg="mod">
          <ac:chgData name="Faruz, Daniel" userId="0e175ff1-eda2-4881-8ec6-b9c0d6823028" providerId="ADAL" clId="{1FB8064B-B4C0-4452-892D-08053175370D}" dt="2024-10-15T07:38:30.407" v="756" actId="1076"/>
          <ac:grpSpMkLst>
            <pc:docMk/>
            <pc:sldMk cId="0" sldId="267"/>
            <ac:grpSpMk id="21" creationId="{00000000-0000-0000-0000-000000000000}"/>
          </ac:grpSpMkLst>
        </pc:grpChg>
        <pc:grpChg chg="mod">
          <ac:chgData name="Faruz, Daniel" userId="0e175ff1-eda2-4881-8ec6-b9c0d6823028" providerId="ADAL" clId="{1FB8064B-B4C0-4452-892D-08053175370D}" dt="2024-10-15T07:38:52.598" v="762" actId="1076"/>
          <ac:grpSpMkLst>
            <pc:docMk/>
            <pc:sldMk cId="0" sldId="267"/>
            <ac:grpSpMk id="24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5T07:38:50.512" v="761" actId="1076"/>
          <ac:picMkLst>
            <pc:docMk/>
            <pc:sldMk cId="0" sldId="267"/>
            <ac:picMk id="2" creationId="{00000000-0000-0000-0000-000000000000}"/>
          </ac:picMkLst>
        </pc:picChg>
        <pc:picChg chg="add mod">
          <ac:chgData name="Faruz, Daniel" userId="0e175ff1-eda2-4881-8ec6-b9c0d6823028" providerId="ADAL" clId="{1FB8064B-B4C0-4452-892D-08053175370D}" dt="2024-10-15T07:37:40.229" v="741" actId="571"/>
          <ac:picMkLst>
            <pc:docMk/>
            <pc:sldMk cId="0" sldId="267"/>
            <ac:picMk id="3" creationId="{67459A41-D38F-8E3B-6C4F-26EFEF0D37CA}"/>
          </ac:picMkLst>
        </pc:picChg>
        <pc:picChg chg="add mod">
          <ac:chgData name="Faruz, Daniel" userId="0e175ff1-eda2-4881-8ec6-b9c0d6823028" providerId="ADAL" clId="{1FB8064B-B4C0-4452-892D-08053175370D}" dt="2024-10-15T08:51:06.226" v="1629" actId="1076"/>
          <ac:picMkLst>
            <pc:docMk/>
            <pc:sldMk cId="0" sldId="267"/>
            <ac:picMk id="14" creationId="{99C6F7E7-C746-2D7C-ED6F-41F66473953F}"/>
          </ac:picMkLst>
        </pc:picChg>
      </pc:sldChg>
      <pc:sldChg chg="modSp mod setBg">
        <pc:chgData name="Faruz, Daniel" userId="0e175ff1-eda2-4881-8ec6-b9c0d6823028" providerId="ADAL" clId="{1FB8064B-B4C0-4452-892D-08053175370D}" dt="2024-10-15T11:40:53.115" v="1998"/>
        <pc:sldMkLst>
          <pc:docMk/>
          <pc:sldMk cId="0" sldId="276"/>
        </pc:sldMkLst>
        <pc:picChg chg="mod">
          <ac:chgData name="Faruz, Daniel" userId="0e175ff1-eda2-4881-8ec6-b9c0d6823028" providerId="ADAL" clId="{1FB8064B-B4C0-4452-892D-08053175370D}" dt="2024-10-15T11:40:53.115" v="1998"/>
          <ac:picMkLst>
            <pc:docMk/>
            <pc:sldMk cId="0" sldId="276"/>
            <ac:picMk id="43" creationId="{D851691D-1369-0044-370A-277A75FADD91}"/>
          </ac:picMkLst>
        </pc:picChg>
      </pc:sldChg>
      <pc:sldChg chg="modSp add del mod setBg">
        <pc:chgData name="Faruz, Daniel" userId="0e175ff1-eda2-4881-8ec6-b9c0d6823028" providerId="ADAL" clId="{1FB8064B-B4C0-4452-892D-08053175370D}" dt="2024-10-15T11:40:16.781" v="1995" actId="207"/>
        <pc:sldMkLst>
          <pc:docMk/>
          <pc:sldMk cId="0" sldId="277"/>
        </pc:sldMkLst>
        <pc:spChg chg="mod">
          <ac:chgData name="Faruz, Daniel" userId="0e175ff1-eda2-4881-8ec6-b9c0d6823028" providerId="ADAL" clId="{1FB8064B-B4C0-4452-892D-08053175370D}" dt="2024-10-15T11:40:16.781" v="1995" actId="207"/>
          <ac:spMkLst>
            <pc:docMk/>
            <pc:sldMk cId="0" sldId="277"/>
            <ac:spMk id="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8:45:26.693" v="1590" actId="207"/>
          <ac:spMkLst>
            <pc:docMk/>
            <pc:sldMk cId="0" sldId="277"/>
            <ac:spMk id="12" creationId="{00000000-0000-0000-0000-000000000000}"/>
          </ac:spMkLst>
        </pc:spChg>
      </pc:sldChg>
      <pc:sldChg chg="addSp delSp modSp mod">
        <pc:chgData name="Faruz, Daniel" userId="0e175ff1-eda2-4881-8ec6-b9c0d6823028" providerId="ADAL" clId="{1FB8064B-B4C0-4452-892D-08053175370D}" dt="2024-10-15T11:31:03.014" v="1922" actId="1076"/>
        <pc:sldMkLst>
          <pc:docMk/>
          <pc:sldMk cId="2690593563" sldId="278"/>
        </pc:sldMkLst>
        <pc:spChg chg="mod">
          <ac:chgData name="Faruz, Daniel" userId="0e175ff1-eda2-4881-8ec6-b9c0d6823028" providerId="ADAL" clId="{1FB8064B-B4C0-4452-892D-08053175370D}" dt="2024-10-15T07:51:51.018" v="807" actId="1076"/>
          <ac:spMkLst>
            <pc:docMk/>
            <pc:sldMk cId="2690593563" sldId="278"/>
            <ac:spMk id="6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8:48:52.998" v="1622" actId="1076"/>
          <ac:spMkLst>
            <pc:docMk/>
            <pc:sldMk cId="2690593563" sldId="278"/>
            <ac:spMk id="17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8:48:56.265" v="1623" actId="1076"/>
          <ac:spMkLst>
            <pc:docMk/>
            <pc:sldMk cId="2690593563" sldId="278"/>
            <ac:spMk id="20" creationId="{00000000-0000-0000-0000-000000000000}"/>
          </ac:spMkLst>
        </pc:spChg>
        <pc:grpChg chg="del">
          <ac:chgData name="Faruz, Daniel" userId="0e175ff1-eda2-4881-8ec6-b9c0d6823028" providerId="ADAL" clId="{1FB8064B-B4C0-4452-892D-08053175370D}" dt="2024-10-15T07:51:06.795" v="799" actId="478"/>
          <ac:grpSpMkLst>
            <pc:docMk/>
            <pc:sldMk cId="2690593563" sldId="278"/>
            <ac:grpSpMk id="2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5T07:51:54.024" v="808" actId="1076"/>
          <ac:picMkLst>
            <pc:docMk/>
            <pc:sldMk cId="2690593563" sldId="278"/>
            <ac:picMk id="10" creationId="{00000000-0000-0000-0000-000000000000}"/>
          </ac:picMkLst>
        </pc:picChg>
        <pc:picChg chg="add mod">
          <ac:chgData name="Faruz, Daniel" userId="0e175ff1-eda2-4881-8ec6-b9c0d6823028" providerId="ADAL" clId="{1FB8064B-B4C0-4452-892D-08053175370D}" dt="2024-10-15T11:31:03.014" v="1922" actId="1076"/>
          <ac:picMkLst>
            <pc:docMk/>
            <pc:sldMk cId="2690593563" sldId="278"/>
            <ac:picMk id="1026" creationId="{AC80916C-2704-BFC8-A6B8-BB12E6AA2D6B}"/>
          </ac:picMkLst>
        </pc:picChg>
      </pc:sldChg>
      <pc:sldChg chg="addSp delSp modSp mod setBg">
        <pc:chgData name="Faruz, Daniel" userId="0e175ff1-eda2-4881-8ec6-b9c0d6823028" providerId="ADAL" clId="{1FB8064B-B4C0-4452-892D-08053175370D}" dt="2024-10-15T11:37:46.257" v="1975"/>
        <pc:sldMkLst>
          <pc:docMk/>
          <pc:sldMk cId="3917521439" sldId="279"/>
        </pc:sldMkLst>
        <pc:spChg chg="mod">
          <ac:chgData name="Faruz, Daniel" userId="0e175ff1-eda2-4881-8ec6-b9c0d6823028" providerId="ADAL" clId="{1FB8064B-B4C0-4452-892D-08053175370D}" dt="2024-10-15T11:37:08.071" v="1968" actId="207"/>
          <ac:spMkLst>
            <pc:docMk/>
            <pc:sldMk cId="3917521439" sldId="279"/>
            <ac:spMk id="23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8:00:06.201" v="884" actId="404"/>
          <ac:spMkLst>
            <pc:docMk/>
            <pc:sldMk cId="3917521439" sldId="279"/>
            <ac:spMk id="52" creationId="{5352042E-A5F7-4F34-B291-50DA753639B6}"/>
          </ac:spMkLst>
        </pc:spChg>
        <pc:spChg chg="mod">
          <ac:chgData name="Faruz, Daniel" userId="0e175ff1-eda2-4881-8ec6-b9c0d6823028" providerId="ADAL" clId="{1FB8064B-B4C0-4452-892D-08053175370D}" dt="2024-10-15T08:00:12.452" v="885" actId="404"/>
          <ac:spMkLst>
            <pc:docMk/>
            <pc:sldMk cId="3917521439" sldId="279"/>
            <ac:spMk id="59" creationId="{CCF4A83B-47B8-0D4A-7612-124E9FEAF527}"/>
          </ac:spMkLst>
        </pc:spChg>
        <pc:grpChg chg="del">
          <ac:chgData name="Faruz, Daniel" userId="0e175ff1-eda2-4881-8ec6-b9c0d6823028" providerId="ADAL" clId="{1FB8064B-B4C0-4452-892D-08053175370D}" dt="2024-10-15T08:03:08.717" v="902" actId="478"/>
          <ac:grpSpMkLst>
            <pc:docMk/>
            <pc:sldMk cId="3917521439" sldId="279"/>
            <ac:grpSpMk id="24" creationId="{308C9674-5912-F663-79A9-0BCB8A84F8ED}"/>
          </ac:grpSpMkLst>
        </pc:grpChg>
        <pc:grpChg chg="del">
          <ac:chgData name="Faruz, Daniel" userId="0e175ff1-eda2-4881-8ec6-b9c0d6823028" providerId="ADAL" clId="{1FB8064B-B4C0-4452-892D-08053175370D}" dt="2024-10-15T08:03:08.717" v="902" actId="478"/>
          <ac:grpSpMkLst>
            <pc:docMk/>
            <pc:sldMk cId="3917521439" sldId="279"/>
            <ac:grpSpMk id="29" creationId="{E66AFBA4-F54D-EB8E-C48A-F58A134B67E3}"/>
          </ac:grpSpMkLst>
        </pc:grpChg>
        <pc:grpChg chg="del">
          <ac:chgData name="Faruz, Daniel" userId="0e175ff1-eda2-4881-8ec6-b9c0d6823028" providerId="ADAL" clId="{1FB8064B-B4C0-4452-892D-08053175370D}" dt="2024-10-15T08:03:08.717" v="902" actId="478"/>
          <ac:grpSpMkLst>
            <pc:docMk/>
            <pc:sldMk cId="3917521439" sldId="279"/>
            <ac:grpSpMk id="43" creationId="{8493D249-0B00-248D-BD38-2665B46F5792}"/>
          </ac:grpSpMkLst>
        </pc:grpChg>
        <pc:grpChg chg="del">
          <ac:chgData name="Faruz, Daniel" userId="0e175ff1-eda2-4881-8ec6-b9c0d6823028" providerId="ADAL" clId="{1FB8064B-B4C0-4452-892D-08053175370D}" dt="2024-10-15T08:03:08.717" v="902" actId="478"/>
          <ac:grpSpMkLst>
            <pc:docMk/>
            <pc:sldMk cId="3917521439" sldId="279"/>
            <ac:grpSpMk id="46" creationId="{184A16D9-5E5B-757E-0ED8-44502E3AF63C}"/>
          </ac:grpSpMkLst>
        </pc:grpChg>
        <pc:grpChg chg="mod">
          <ac:chgData name="Faruz, Daniel" userId="0e175ff1-eda2-4881-8ec6-b9c0d6823028" providerId="ADAL" clId="{1FB8064B-B4C0-4452-892D-08053175370D}" dt="2024-10-15T08:28:45.650" v="1179" actId="1076"/>
          <ac:grpSpMkLst>
            <pc:docMk/>
            <pc:sldMk cId="3917521439" sldId="279"/>
            <ac:grpSpMk id="50" creationId="{737A81F0-177E-2ACF-AC92-EDC6BBF3638C}"/>
          </ac:grpSpMkLst>
        </pc:grpChg>
        <pc:grpChg chg="mod">
          <ac:chgData name="Faruz, Daniel" userId="0e175ff1-eda2-4881-8ec6-b9c0d6823028" providerId="ADAL" clId="{1FB8064B-B4C0-4452-892D-08053175370D}" dt="2024-10-15T08:28:45.650" v="1179" actId="1076"/>
          <ac:grpSpMkLst>
            <pc:docMk/>
            <pc:sldMk cId="3917521439" sldId="279"/>
            <ac:grpSpMk id="53" creationId="{2BF7D224-EF01-2586-5B25-AB0BB5498F4C}"/>
          </ac:grpSpMkLst>
        </pc:grpChg>
        <pc:grpChg chg="mod">
          <ac:chgData name="Faruz, Daniel" userId="0e175ff1-eda2-4881-8ec6-b9c0d6823028" providerId="ADAL" clId="{1FB8064B-B4C0-4452-892D-08053175370D}" dt="2024-10-15T08:28:45.650" v="1179" actId="1076"/>
          <ac:grpSpMkLst>
            <pc:docMk/>
            <pc:sldMk cId="3917521439" sldId="279"/>
            <ac:grpSpMk id="57" creationId="{AED46EB5-A066-65BB-B473-46FD7266A9BE}"/>
          </ac:grpSpMkLst>
        </pc:grpChg>
        <pc:grpChg chg="mod">
          <ac:chgData name="Faruz, Daniel" userId="0e175ff1-eda2-4881-8ec6-b9c0d6823028" providerId="ADAL" clId="{1FB8064B-B4C0-4452-892D-08053175370D}" dt="2024-10-15T08:28:45.650" v="1179" actId="1076"/>
          <ac:grpSpMkLst>
            <pc:docMk/>
            <pc:sldMk cId="3917521439" sldId="279"/>
            <ac:grpSpMk id="60" creationId="{BDF1D9FC-29FA-7579-7452-A21E10A527AB}"/>
          </ac:grpSpMkLst>
        </pc:grpChg>
        <pc:picChg chg="add mod">
          <ac:chgData name="Faruz, Daniel" userId="0e175ff1-eda2-4881-8ec6-b9c0d6823028" providerId="ADAL" clId="{1FB8064B-B4C0-4452-892D-08053175370D}" dt="2024-10-15T08:28:55.678" v="1181" actId="1076"/>
          <ac:picMkLst>
            <pc:docMk/>
            <pc:sldMk cId="3917521439" sldId="279"/>
            <ac:picMk id="3" creationId="{B4C7EFC1-31D6-296E-C01D-066D7723D928}"/>
          </ac:picMkLst>
        </pc:picChg>
        <pc:picChg chg="add mod">
          <ac:chgData name="Faruz, Daniel" userId="0e175ff1-eda2-4881-8ec6-b9c0d6823028" providerId="ADAL" clId="{1FB8064B-B4C0-4452-892D-08053175370D}" dt="2024-10-15T08:28:55.678" v="1181" actId="1076"/>
          <ac:picMkLst>
            <pc:docMk/>
            <pc:sldMk cId="3917521439" sldId="279"/>
            <ac:picMk id="5" creationId="{9DE52A05-4D85-242E-69C5-69437DEED76D}"/>
          </ac:picMkLst>
        </pc:picChg>
        <pc:picChg chg="del">
          <ac:chgData name="Faruz, Daniel" userId="0e175ff1-eda2-4881-8ec6-b9c0d6823028" providerId="ADAL" clId="{1FB8064B-B4C0-4452-892D-08053175370D}" dt="2024-10-15T08:03:08.717" v="902" actId="478"/>
          <ac:picMkLst>
            <pc:docMk/>
            <pc:sldMk cId="3917521439" sldId="279"/>
            <ac:picMk id="21" creationId="{00000000-0000-0000-0000-000000000000}"/>
          </ac:picMkLst>
        </pc:picChg>
        <pc:picChg chg="del">
          <ac:chgData name="Faruz, Daniel" userId="0e175ff1-eda2-4881-8ec6-b9c0d6823028" providerId="ADAL" clId="{1FB8064B-B4C0-4452-892D-08053175370D}" dt="2024-10-15T08:03:08.717" v="902" actId="478"/>
          <ac:picMkLst>
            <pc:docMk/>
            <pc:sldMk cId="3917521439" sldId="279"/>
            <ac:picMk id="42" creationId="{7DF15E70-FCA4-2754-7A07-228F5C1EDF96}"/>
          </ac:picMkLst>
        </pc:picChg>
        <pc:picChg chg="mod">
          <ac:chgData name="Faruz, Daniel" userId="0e175ff1-eda2-4881-8ec6-b9c0d6823028" providerId="ADAL" clId="{1FB8064B-B4C0-4452-892D-08053175370D}" dt="2024-10-15T08:28:45.650" v="1179" actId="1076"/>
          <ac:picMkLst>
            <pc:docMk/>
            <pc:sldMk cId="3917521439" sldId="279"/>
            <ac:picMk id="49" creationId="{097DAD29-E3E9-839B-6EF4-88B57293750F}"/>
          </ac:picMkLst>
        </pc:picChg>
        <pc:picChg chg="mod">
          <ac:chgData name="Faruz, Daniel" userId="0e175ff1-eda2-4881-8ec6-b9c0d6823028" providerId="ADAL" clId="{1FB8064B-B4C0-4452-892D-08053175370D}" dt="2024-10-15T08:28:45.650" v="1179" actId="1076"/>
          <ac:picMkLst>
            <pc:docMk/>
            <pc:sldMk cId="3917521439" sldId="279"/>
            <ac:picMk id="56" creationId="{C0F857DD-C3FA-7690-53D8-EB3B1DDBB7AE}"/>
          </ac:picMkLst>
        </pc:picChg>
        <pc:picChg chg="del">
          <ac:chgData name="Faruz, Daniel" userId="0e175ff1-eda2-4881-8ec6-b9c0d6823028" providerId="ADAL" clId="{1FB8064B-B4C0-4452-892D-08053175370D}" dt="2024-10-15T08:00:44.989" v="886" actId="478"/>
          <ac:picMkLst>
            <pc:docMk/>
            <pc:sldMk cId="3917521439" sldId="279"/>
            <ac:picMk id="64" creationId="{3CC19B7C-24CD-3508-748A-649ACB524AA1}"/>
          </ac:picMkLst>
        </pc:picChg>
      </pc:sldChg>
      <pc:sldChg chg="addSp delSp modSp add mod setBg">
        <pc:chgData name="Faruz, Daniel" userId="0e175ff1-eda2-4881-8ec6-b9c0d6823028" providerId="ADAL" clId="{1FB8064B-B4C0-4452-892D-08053175370D}" dt="2024-10-15T11:38:01.938" v="1977"/>
        <pc:sldMkLst>
          <pc:docMk/>
          <pc:sldMk cId="3515681827" sldId="280"/>
        </pc:sldMkLst>
        <pc:spChg chg="mod">
          <ac:chgData name="Faruz, Daniel" userId="0e175ff1-eda2-4881-8ec6-b9c0d6823028" providerId="ADAL" clId="{1FB8064B-B4C0-4452-892D-08053175370D}" dt="2024-10-15T11:37:14.144" v="1970" actId="207"/>
          <ac:spMkLst>
            <pc:docMk/>
            <pc:sldMk cId="3515681827" sldId="280"/>
            <ac:spMk id="23" creationId="{00000000-0000-0000-0000-000000000000}"/>
          </ac:spMkLst>
        </pc:spChg>
        <pc:grpChg chg="add del mod">
          <ac:chgData name="Faruz, Daniel" userId="0e175ff1-eda2-4881-8ec6-b9c0d6823028" providerId="ADAL" clId="{1FB8064B-B4C0-4452-892D-08053175370D}" dt="2024-10-15T08:29:21.237" v="1186" actId="1076"/>
          <ac:grpSpMkLst>
            <pc:docMk/>
            <pc:sldMk cId="3515681827" sldId="280"/>
            <ac:grpSpMk id="24" creationId="{308C9674-5912-F663-79A9-0BCB8A84F8ED}"/>
          </ac:grpSpMkLst>
        </pc:grpChg>
        <pc:grpChg chg="add del mod">
          <ac:chgData name="Faruz, Daniel" userId="0e175ff1-eda2-4881-8ec6-b9c0d6823028" providerId="ADAL" clId="{1FB8064B-B4C0-4452-892D-08053175370D}" dt="2024-10-15T08:29:21.237" v="1186" actId="1076"/>
          <ac:grpSpMkLst>
            <pc:docMk/>
            <pc:sldMk cId="3515681827" sldId="280"/>
            <ac:grpSpMk id="29" creationId="{E66AFBA4-F54D-EB8E-C48A-F58A134B67E3}"/>
          </ac:grpSpMkLst>
        </pc:grpChg>
        <pc:grpChg chg="add del mod">
          <ac:chgData name="Faruz, Daniel" userId="0e175ff1-eda2-4881-8ec6-b9c0d6823028" providerId="ADAL" clId="{1FB8064B-B4C0-4452-892D-08053175370D}" dt="2024-10-15T08:29:21.237" v="1186" actId="1076"/>
          <ac:grpSpMkLst>
            <pc:docMk/>
            <pc:sldMk cId="3515681827" sldId="280"/>
            <ac:grpSpMk id="43" creationId="{8493D249-0B00-248D-BD38-2665B46F5792}"/>
          </ac:grpSpMkLst>
        </pc:grpChg>
        <pc:grpChg chg="add del mod">
          <ac:chgData name="Faruz, Daniel" userId="0e175ff1-eda2-4881-8ec6-b9c0d6823028" providerId="ADAL" clId="{1FB8064B-B4C0-4452-892D-08053175370D}" dt="2024-10-15T08:29:21.237" v="1186" actId="1076"/>
          <ac:grpSpMkLst>
            <pc:docMk/>
            <pc:sldMk cId="3515681827" sldId="280"/>
            <ac:grpSpMk id="46" creationId="{184A16D9-5E5B-757E-0ED8-44502E3AF63C}"/>
          </ac:grpSpMkLst>
        </pc:grpChg>
        <pc:grpChg chg="del">
          <ac:chgData name="Faruz, Daniel" userId="0e175ff1-eda2-4881-8ec6-b9c0d6823028" providerId="ADAL" clId="{1FB8064B-B4C0-4452-892D-08053175370D}" dt="2024-10-15T08:04:12.091" v="920" actId="478"/>
          <ac:grpSpMkLst>
            <pc:docMk/>
            <pc:sldMk cId="3515681827" sldId="280"/>
            <ac:grpSpMk id="50" creationId="{737A81F0-177E-2ACF-AC92-EDC6BBF3638C}"/>
          </ac:grpSpMkLst>
        </pc:grpChg>
        <pc:grpChg chg="del">
          <ac:chgData name="Faruz, Daniel" userId="0e175ff1-eda2-4881-8ec6-b9c0d6823028" providerId="ADAL" clId="{1FB8064B-B4C0-4452-892D-08053175370D}" dt="2024-10-15T08:04:10.707" v="919" actId="478"/>
          <ac:grpSpMkLst>
            <pc:docMk/>
            <pc:sldMk cId="3515681827" sldId="280"/>
            <ac:grpSpMk id="53" creationId="{2BF7D224-EF01-2586-5B25-AB0BB5498F4C}"/>
          </ac:grpSpMkLst>
        </pc:grpChg>
        <pc:grpChg chg="del">
          <ac:chgData name="Faruz, Daniel" userId="0e175ff1-eda2-4881-8ec6-b9c0d6823028" providerId="ADAL" clId="{1FB8064B-B4C0-4452-892D-08053175370D}" dt="2024-10-15T08:04:12.091" v="920" actId="478"/>
          <ac:grpSpMkLst>
            <pc:docMk/>
            <pc:sldMk cId="3515681827" sldId="280"/>
            <ac:grpSpMk id="57" creationId="{AED46EB5-A066-65BB-B473-46FD7266A9BE}"/>
          </ac:grpSpMkLst>
        </pc:grpChg>
        <pc:grpChg chg="del">
          <ac:chgData name="Faruz, Daniel" userId="0e175ff1-eda2-4881-8ec6-b9c0d6823028" providerId="ADAL" clId="{1FB8064B-B4C0-4452-892D-08053175370D}" dt="2024-10-15T08:04:10.707" v="919" actId="478"/>
          <ac:grpSpMkLst>
            <pc:docMk/>
            <pc:sldMk cId="3515681827" sldId="280"/>
            <ac:grpSpMk id="60" creationId="{BDF1D9FC-29FA-7579-7452-A21E10A527AB}"/>
          </ac:grpSpMkLst>
        </pc:grpChg>
        <pc:picChg chg="add mod">
          <ac:chgData name="Faruz, Daniel" userId="0e175ff1-eda2-4881-8ec6-b9c0d6823028" providerId="ADAL" clId="{1FB8064B-B4C0-4452-892D-08053175370D}" dt="2024-10-15T08:29:40.003" v="1193" actId="1038"/>
          <ac:picMkLst>
            <pc:docMk/>
            <pc:sldMk cId="3515681827" sldId="280"/>
            <ac:picMk id="3" creationId="{9ADD3C77-783D-1F6C-9DE6-9312E513D9AB}"/>
          </ac:picMkLst>
        </pc:picChg>
        <pc:picChg chg="add mod">
          <ac:chgData name="Faruz, Daniel" userId="0e175ff1-eda2-4881-8ec6-b9c0d6823028" providerId="ADAL" clId="{1FB8064B-B4C0-4452-892D-08053175370D}" dt="2024-10-15T11:35:49.108" v="1941" actId="1038"/>
          <ac:picMkLst>
            <pc:docMk/>
            <pc:sldMk cId="3515681827" sldId="280"/>
            <ac:picMk id="4" creationId="{B820B198-77B2-6906-968C-8347DACA0420}"/>
          </ac:picMkLst>
        </pc:picChg>
        <pc:picChg chg="add mod">
          <ac:chgData name="Faruz, Daniel" userId="0e175ff1-eda2-4881-8ec6-b9c0d6823028" providerId="ADAL" clId="{1FB8064B-B4C0-4452-892D-08053175370D}" dt="2024-10-15T11:36:01.597" v="1965" actId="1038"/>
          <ac:picMkLst>
            <pc:docMk/>
            <pc:sldMk cId="3515681827" sldId="280"/>
            <ac:picMk id="5" creationId="{6156817E-C94C-C9CF-C818-D3EBBDA7B8DD}"/>
          </ac:picMkLst>
        </pc:picChg>
        <pc:picChg chg="add del mod">
          <ac:chgData name="Faruz, Daniel" userId="0e175ff1-eda2-4881-8ec6-b9c0d6823028" providerId="ADAL" clId="{1FB8064B-B4C0-4452-892D-08053175370D}" dt="2024-10-15T11:35:36.118" v="1929" actId="478"/>
          <ac:picMkLst>
            <pc:docMk/>
            <pc:sldMk cId="3515681827" sldId="280"/>
            <ac:picMk id="21" creationId="{00000000-0000-0000-0000-000000000000}"/>
          </ac:picMkLst>
        </pc:picChg>
        <pc:picChg chg="add del mod">
          <ac:chgData name="Faruz, Daniel" userId="0e175ff1-eda2-4881-8ec6-b9c0d6823028" providerId="ADAL" clId="{1FB8064B-B4C0-4452-892D-08053175370D}" dt="2024-10-15T11:35:37.710" v="1930" actId="478"/>
          <ac:picMkLst>
            <pc:docMk/>
            <pc:sldMk cId="3515681827" sldId="280"/>
            <ac:picMk id="42" creationId="{7DF15E70-FCA4-2754-7A07-228F5C1EDF96}"/>
          </ac:picMkLst>
        </pc:picChg>
        <pc:picChg chg="del">
          <ac:chgData name="Faruz, Daniel" userId="0e175ff1-eda2-4881-8ec6-b9c0d6823028" providerId="ADAL" clId="{1FB8064B-B4C0-4452-892D-08053175370D}" dt="2024-10-15T08:04:12.091" v="920" actId="478"/>
          <ac:picMkLst>
            <pc:docMk/>
            <pc:sldMk cId="3515681827" sldId="280"/>
            <ac:picMk id="49" creationId="{097DAD29-E3E9-839B-6EF4-88B57293750F}"/>
          </ac:picMkLst>
        </pc:picChg>
        <pc:picChg chg="del">
          <ac:chgData name="Faruz, Daniel" userId="0e175ff1-eda2-4881-8ec6-b9c0d6823028" providerId="ADAL" clId="{1FB8064B-B4C0-4452-892D-08053175370D}" dt="2024-10-15T08:04:12.091" v="920" actId="478"/>
          <ac:picMkLst>
            <pc:docMk/>
            <pc:sldMk cId="3515681827" sldId="280"/>
            <ac:picMk id="56" creationId="{C0F857DD-C3FA-7690-53D8-EB3B1DDBB7AE}"/>
          </ac:picMkLst>
        </pc:picChg>
        <pc:picChg chg="del">
          <ac:chgData name="Faruz, Daniel" userId="0e175ff1-eda2-4881-8ec6-b9c0d6823028" providerId="ADAL" clId="{1FB8064B-B4C0-4452-892D-08053175370D}" dt="2024-10-15T08:04:13.266" v="922" actId="478"/>
          <ac:picMkLst>
            <pc:docMk/>
            <pc:sldMk cId="3515681827" sldId="280"/>
            <ac:picMk id="64" creationId="{3CC19B7C-24CD-3508-748A-649ACB524AA1}"/>
          </ac:picMkLst>
        </pc:picChg>
        <pc:picChg chg="del">
          <ac:chgData name="Faruz, Daniel" userId="0e175ff1-eda2-4881-8ec6-b9c0d6823028" providerId="ADAL" clId="{1FB8064B-B4C0-4452-892D-08053175370D}" dt="2024-10-15T08:04:12.953" v="921" actId="478"/>
          <ac:picMkLst>
            <pc:docMk/>
            <pc:sldMk cId="3515681827" sldId="280"/>
            <ac:picMk id="66" creationId="{0C43840B-279E-7285-2867-40BF47A3C065}"/>
          </ac:picMkLst>
        </pc:picChg>
        <pc:picChg chg="mod">
          <ac:chgData name="Faruz, Daniel" userId="0e175ff1-eda2-4881-8ec6-b9c0d6823028" providerId="ADAL" clId="{1FB8064B-B4C0-4452-892D-08053175370D}" dt="2024-10-15T08:29:34.418" v="1190" actId="1035"/>
          <ac:picMkLst>
            <pc:docMk/>
            <pc:sldMk cId="3515681827" sldId="280"/>
            <ac:picMk id="68" creationId="{2B8D5C47-60A5-7F84-B1B2-67D50B94D7A2}"/>
          </ac:picMkLst>
        </pc:picChg>
      </pc:sldChg>
      <pc:sldChg chg="addSp modSp add mod ord setBg">
        <pc:chgData name="Faruz, Daniel" userId="0e175ff1-eda2-4881-8ec6-b9c0d6823028" providerId="ADAL" clId="{1FB8064B-B4C0-4452-892D-08053175370D}" dt="2024-10-15T08:28:28.351" v="1172" actId="1076"/>
        <pc:sldMkLst>
          <pc:docMk/>
          <pc:sldMk cId="2902177851" sldId="281"/>
        </pc:sldMkLst>
        <pc:spChg chg="mod">
          <ac:chgData name="Faruz, Daniel" userId="0e175ff1-eda2-4881-8ec6-b9c0d6823028" providerId="ADAL" clId="{1FB8064B-B4C0-4452-892D-08053175370D}" dt="2024-10-15T08:26:44.291" v="1170" actId="14100"/>
          <ac:spMkLst>
            <pc:docMk/>
            <pc:sldMk cId="2902177851" sldId="281"/>
            <ac:spMk id="30" creationId="{0D8E0639-B7FE-7C62-5D96-B87E89249032}"/>
          </ac:spMkLst>
        </pc:spChg>
        <pc:spChg chg="mod ord">
          <ac:chgData name="Faruz, Daniel" userId="0e175ff1-eda2-4881-8ec6-b9c0d6823028" providerId="ADAL" clId="{1FB8064B-B4C0-4452-892D-08053175370D}" dt="2024-10-15T08:26:27.797" v="1166" actId="14100"/>
          <ac:spMkLst>
            <pc:docMk/>
            <pc:sldMk cId="2902177851" sldId="281"/>
            <ac:spMk id="39" creationId="{70903C21-818E-CA6E-C211-22826460B261}"/>
          </ac:spMkLst>
        </pc:spChg>
        <pc:grpChg chg="mod">
          <ac:chgData name="Faruz, Daniel" userId="0e175ff1-eda2-4881-8ec6-b9c0d6823028" providerId="ADAL" clId="{1FB8064B-B4C0-4452-892D-08053175370D}" dt="2024-10-15T08:23:13.334" v="1080" actId="1076"/>
          <ac:grpSpMkLst>
            <pc:docMk/>
            <pc:sldMk cId="2902177851" sldId="281"/>
            <ac:grpSpMk id="6" creationId="{00000000-0000-0000-0000-000000000000}"/>
          </ac:grpSpMkLst>
        </pc:grpChg>
        <pc:grpChg chg="mod ord">
          <ac:chgData name="Faruz, Daniel" userId="0e175ff1-eda2-4881-8ec6-b9c0d6823028" providerId="ADAL" clId="{1FB8064B-B4C0-4452-892D-08053175370D}" dt="2024-10-15T08:23:37.454" v="1087" actId="1076"/>
          <ac:grpSpMkLst>
            <pc:docMk/>
            <pc:sldMk cId="2902177851" sldId="281"/>
            <ac:grpSpMk id="21" creationId="{00000000-0000-0000-0000-000000000000}"/>
          </ac:grpSpMkLst>
        </pc:grpChg>
        <pc:grpChg chg="mod ord">
          <ac:chgData name="Faruz, Daniel" userId="0e175ff1-eda2-4881-8ec6-b9c0d6823028" providerId="ADAL" clId="{1FB8064B-B4C0-4452-892D-08053175370D}" dt="2024-10-15T08:23:33.403" v="1086" actId="1076"/>
          <ac:grpSpMkLst>
            <pc:docMk/>
            <pc:sldMk cId="2902177851" sldId="281"/>
            <ac:grpSpMk id="24" creationId="{00000000-0000-0000-0000-000000000000}"/>
          </ac:grpSpMkLst>
        </pc:grpChg>
        <pc:picChg chg="mod ord">
          <ac:chgData name="Faruz, Daniel" userId="0e175ff1-eda2-4881-8ec6-b9c0d6823028" providerId="ADAL" clId="{1FB8064B-B4C0-4452-892D-08053175370D}" dt="2024-10-15T08:23:30.060" v="1085" actId="1076"/>
          <ac:picMkLst>
            <pc:docMk/>
            <pc:sldMk cId="2902177851" sldId="281"/>
            <ac:picMk id="2" creationId="{00000000-0000-0000-0000-000000000000}"/>
          </ac:picMkLst>
        </pc:picChg>
        <pc:picChg chg="add mod">
          <ac:chgData name="Faruz, Daniel" userId="0e175ff1-eda2-4881-8ec6-b9c0d6823028" providerId="ADAL" clId="{1FB8064B-B4C0-4452-892D-08053175370D}" dt="2024-10-15T08:28:28.351" v="1172" actId="1076"/>
          <ac:picMkLst>
            <pc:docMk/>
            <pc:sldMk cId="2902177851" sldId="281"/>
            <ac:picMk id="4" creationId="{931094EF-EFBF-CB1B-7694-F14D691C9EBF}"/>
          </ac:picMkLst>
        </pc:picChg>
      </pc:sldChg>
      <pc:sldChg chg="addSp modSp add mod setBg">
        <pc:chgData name="Faruz, Daniel" userId="0e175ff1-eda2-4881-8ec6-b9c0d6823028" providerId="ADAL" clId="{1FB8064B-B4C0-4452-892D-08053175370D}" dt="2024-10-15T08:45:55.037" v="1608" actId="20577"/>
        <pc:sldMkLst>
          <pc:docMk/>
          <pc:sldMk cId="165248290" sldId="282"/>
        </pc:sldMkLst>
        <pc:spChg chg="add mod">
          <ac:chgData name="Faruz, Daniel" userId="0e175ff1-eda2-4881-8ec6-b9c0d6823028" providerId="ADAL" clId="{1FB8064B-B4C0-4452-892D-08053175370D}" dt="2024-10-15T08:40:50.351" v="1516" actId="571"/>
          <ac:spMkLst>
            <pc:docMk/>
            <pc:sldMk cId="165248290" sldId="282"/>
            <ac:spMk id="3" creationId="{30BD89AD-2844-363F-925E-701C152F0FBB}"/>
          </ac:spMkLst>
        </pc:spChg>
        <pc:spChg chg="add mod">
          <ac:chgData name="Faruz, Daniel" userId="0e175ff1-eda2-4881-8ec6-b9c0d6823028" providerId="ADAL" clId="{1FB8064B-B4C0-4452-892D-08053175370D}" dt="2024-10-15T08:43:52.801" v="1585" actId="1076"/>
          <ac:spMkLst>
            <pc:docMk/>
            <pc:sldMk cId="165248290" sldId="282"/>
            <ac:spMk id="4" creationId="{E776D05D-1EBF-75EF-AB8D-5336219DA58B}"/>
          </ac:spMkLst>
        </pc:spChg>
        <pc:spChg chg="mod">
          <ac:chgData name="Faruz, Daniel" userId="0e175ff1-eda2-4881-8ec6-b9c0d6823028" providerId="ADAL" clId="{1FB8064B-B4C0-4452-892D-08053175370D}" dt="2024-10-15T08:41:12.444" v="1521" actId="403"/>
          <ac:spMkLst>
            <pc:docMk/>
            <pc:sldMk cId="165248290" sldId="282"/>
            <ac:spMk id="30" creationId="{0D8E0639-B7FE-7C62-5D96-B87E89249032}"/>
          </ac:spMkLst>
        </pc:spChg>
        <pc:spChg chg="mod ord">
          <ac:chgData name="Faruz, Daniel" userId="0e175ff1-eda2-4881-8ec6-b9c0d6823028" providerId="ADAL" clId="{1FB8064B-B4C0-4452-892D-08053175370D}" dt="2024-10-15T08:45:55.037" v="1608" actId="20577"/>
          <ac:spMkLst>
            <pc:docMk/>
            <pc:sldMk cId="165248290" sldId="282"/>
            <ac:spMk id="39" creationId="{70903C21-818E-CA6E-C211-22826460B261}"/>
          </ac:spMkLst>
        </pc:spChg>
        <pc:picChg chg="mod ord">
          <ac:chgData name="Faruz, Daniel" userId="0e175ff1-eda2-4881-8ec6-b9c0d6823028" providerId="ADAL" clId="{1FB8064B-B4C0-4452-892D-08053175370D}" dt="2024-10-15T08:41:47.432" v="1528" actId="1076"/>
          <ac:picMkLst>
            <pc:docMk/>
            <pc:sldMk cId="165248290" sldId="282"/>
            <ac:picMk id="2" creationId="{00000000-0000-0000-0000-000000000000}"/>
          </ac:picMkLst>
        </pc:picChg>
      </pc:sldChg>
      <pc:sldChg chg="addSp delSp modSp add mod setBg">
        <pc:chgData name="Faruz, Daniel" userId="0e175ff1-eda2-4881-8ec6-b9c0d6823028" providerId="ADAL" clId="{1FB8064B-B4C0-4452-892D-08053175370D}" dt="2024-10-15T11:38:35.977" v="1981" actId="732"/>
        <pc:sldMkLst>
          <pc:docMk/>
          <pc:sldMk cId="63908428" sldId="283"/>
        </pc:sldMkLst>
        <pc:spChg chg="del mod">
          <ac:chgData name="Faruz, Daniel" userId="0e175ff1-eda2-4881-8ec6-b9c0d6823028" providerId="ADAL" clId="{1FB8064B-B4C0-4452-892D-08053175370D}" dt="2024-10-15T08:52:05.994" v="1636"/>
          <ac:spMkLst>
            <pc:docMk/>
            <pc:sldMk cId="63908428" sldId="283"/>
            <ac:spMk id="15" creationId="{00000000-0000-0000-0000-000000000000}"/>
          </ac:spMkLst>
        </pc:spChg>
        <pc:spChg chg="mod">
          <ac:chgData name="Faruz, Daniel" userId="0e175ff1-eda2-4881-8ec6-b9c0d6823028" providerId="ADAL" clId="{1FB8064B-B4C0-4452-892D-08053175370D}" dt="2024-10-15T08:53:01.300" v="1674" actId="1076"/>
          <ac:spMkLst>
            <pc:docMk/>
            <pc:sldMk cId="63908428" sldId="283"/>
            <ac:spMk id="16" creationId="{0803893D-03DD-AF11-B690-7E5A0C034208}"/>
          </ac:spMkLst>
        </pc:spChg>
        <pc:spChg chg="del mod">
          <ac:chgData name="Faruz, Daniel" userId="0e175ff1-eda2-4881-8ec6-b9c0d6823028" providerId="ADAL" clId="{1FB8064B-B4C0-4452-892D-08053175370D}" dt="2024-10-15T08:52:23.789" v="1667" actId="478"/>
          <ac:spMkLst>
            <pc:docMk/>
            <pc:sldMk cId="63908428" sldId="283"/>
            <ac:spMk id="21" creationId="{770392AA-7421-049C-85E0-A945393F7F81}"/>
          </ac:spMkLst>
        </pc:spChg>
        <pc:grpChg chg="del">
          <ac:chgData name="Faruz, Daniel" userId="0e175ff1-eda2-4881-8ec6-b9c0d6823028" providerId="ADAL" clId="{1FB8064B-B4C0-4452-892D-08053175370D}" dt="2024-10-15T08:52:21.022" v="1665" actId="478"/>
          <ac:grpSpMkLst>
            <pc:docMk/>
            <pc:sldMk cId="63908428" sldId="283"/>
            <ac:grpSpMk id="10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5T08:52:01.084" v="1633" actId="1076"/>
          <ac:picMkLst>
            <pc:docMk/>
            <pc:sldMk cId="63908428" sldId="283"/>
            <ac:picMk id="8" creationId="{00000000-0000-0000-0000-000000000000}"/>
          </ac:picMkLst>
        </pc:picChg>
        <pc:picChg chg="add mod">
          <ac:chgData name="Faruz, Daniel" userId="0e175ff1-eda2-4881-8ec6-b9c0d6823028" providerId="ADAL" clId="{1FB8064B-B4C0-4452-892D-08053175370D}" dt="2024-10-15T11:38:35.977" v="1981" actId="732"/>
          <ac:picMkLst>
            <pc:docMk/>
            <pc:sldMk cId="63908428" sldId="283"/>
            <ac:picMk id="2050" creationId="{4272B4F2-DA2C-323B-8BE3-BAC5777DCADB}"/>
          </ac:picMkLst>
        </pc:picChg>
      </pc:sldChg>
      <pc:sldChg chg="addSp delSp modSp add mod">
        <pc:chgData name="Faruz, Daniel" userId="0e175ff1-eda2-4881-8ec6-b9c0d6823028" providerId="ADAL" clId="{1FB8064B-B4C0-4452-892D-08053175370D}" dt="2024-10-15T11:34:47.177" v="1924" actId="1076"/>
        <pc:sldMkLst>
          <pc:docMk/>
          <pc:sldMk cId="2119725119" sldId="284"/>
        </pc:sldMkLst>
        <pc:spChg chg="add">
          <ac:chgData name="Faruz, Daniel" userId="0e175ff1-eda2-4881-8ec6-b9c0d6823028" providerId="ADAL" clId="{1FB8064B-B4C0-4452-892D-08053175370D}" dt="2024-10-15T11:26:15.967" v="1828"/>
          <ac:spMkLst>
            <pc:docMk/>
            <pc:sldMk cId="2119725119" sldId="284"/>
            <ac:spMk id="5" creationId="{7EBF9905-FA01-F2D4-0344-6D7482E7686B}"/>
          </ac:spMkLst>
        </pc:spChg>
        <pc:spChg chg="mod">
          <ac:chgData name="Faruz, Daniel" userId="0e175ff1-eda2-4881-8ec6-b9c0d6823028" providerId="ADAL" clId="{1FB8064B-B4C0-4452-892D-08053175370D}" dt="2024-10-15T11:28:51.301" v="1896" actId="1076"/>
          <ac:spMkLst>
            <pc:docMk/>
            <pc:sldMk cId="2119725119" sldId="284"/>
            <ac:spMk id="6" creationId="{00000000-0000-0000-0000-000000000000}"/>
          </ac:spMkLst>
        </pc:spChg>
        <pc:spChg chg="add">
          <ac:chgData name="Faruz, Daniel" userId="0e175ff1-eda2-4881-8ec6-b9c0d6823028" providerId="ADAL" clId="{1FB8064B-B4C0-4452-892D-08053175370D}" dt="2024-10-15T11:26:18.468" v="1829"/>
          <ac:spMkLst>
            <pc:docMk/>
            <pc:sldMk cId="2119725119" sldId="284"/>
            <ac:spMk id="7" creationId="{FD85C888-2210-6E69-6CB8-9D9E71F5F614}"/>
          </ac:spMkLst>
        </pc:spChg>
        <pc:spChg chg="add del mod">
          <ac:chgData name="Faruz, Daniel" userId="0e175ff1-eda2-4881-8ec6-b9c0d6823028" providerId="ADAL" clId="{1FB8064B-B4C0-4452-892D-08053175370D}" dt="2024-10-15T11:27:09.469" v="1845"/>
          <ac:spMkLst>
            <pc:docMk/>
            <pc:sldMk cId="2119725119" sldId="284"/>
            <ac:spMk id="10" creationId="{E87E4BA2-736A-AF18-69EB-1AFD065AE061}"/>
          </ac:spMkLst>
        </pc:spChg>
        <pc:spChg chg="add">
          <ac:chgData name="Faruz, Daniel" userId="0e175ff1-eda2-4881-8ec6-b9c0d6823028" providerId="ADAL" clId="{1FB8064B-B4C0-4452-892D-08053175370D}" dt="2024-10-15T11:26:27.880" v="1831"/>
          <ac:spMkLst>
            <pc:docMk/>
            <pc:sldMk cId="2119725119" sldId="284"/>
            <ac:spMk id="11" creationId="{DB3B1C92-654E-4120-8967-50ACE7E78FC9}"/>
          </ac:spMkLst>
        </pc:spChg>
        <pc:spChg chg="add">
          <ac:chgData name="Faruz, Daniel" userId="0e175ff1-eda2-4881-8ec6-b9c0d6823028" providerId="ADAL" clId="{1FB8064B-B4C0-4452-892D-08053175370D}" dt="2024-10-15T11:26:31.893" v="1833"/>
          <ac:spMkLst>
            <pc:docMk/>
            <pc:sldMk cId="2119725119" sldId="284"/>
            <ac:spMk id="12" creationId="{CB99D284-3C1E-9B86-9AC7-AC7D84C8C5BC}"/>
          </ac:spMkLst>
        </pc:spChg>
        <pc:spChg chg="add mod">
          <ac:chgData name="Faruz, Daniel" userId="0e175ff1-eda2-4881-8ec6-b9c0d6823028" providerId="ADAL" clId="{1FB8064B-B4C0-4452-892D-08053175370D}" dt="2024-10-15T11:34:47.177" v="1924" actId="1076"/>
          <ac:spMkLst>
            <pc:docMk/>
            <pc:sldMk cId="2119725119" sldId="284"/>
            <ac:spMk id="13" creationId="{CC9677CC-889C-09D5-7958-700CEFF52EC1}"/>
          </ac:spMkLst>
        </pc:spChg>
        <pc:spChg chg="mod">
          <ac:chgData name="Faruz, Daniel" userId="0e175ff1-eda2-4881-8ec6-b9c0d6823028" providerId="ADAL" clId="{1FB8064B-B4C0-4452-892D-08053175370D}" dt="2024-10-15T11:22:19.120" v="1827" actId="1076"/>
          <ac:spMkLst>
            <pc:docMk/>
            <pc:sldMk cId="2119725119" sldId="284"/>
            <ac:spMk id="16" creationId="{0803893D-03DD-AF11-B690-7E5A0C034208}"/>
          </ac:spMkLst>
        </pc:spChg>
        <pc:grpChg chg="mod">
          <ac:chgData name="Faruz, Daniel" userId="0e175ff1-eda2-4881-8ec6-b9c0d6823028" providerId="ADAL" clId="{1FB8064B-B4C0-4452-892D-08053175370D}" dt="2024-10-15T11:28:55.873" v="1898" actId="1076"/>
          <ac:grpSpMkLst>
            <pc:docMk/>
            <pc:sldMk cId="2119725119" sldId="284"/>
            <ac:grpSpMk id="2" creationId="{00000000-0000-0000-0000-000000000000}"/>
          </ac:grpSpMkLst>
        </pc:grpChg>
        <pc:picChg chg="mod">
          <ac:chgData name="Faruz, Daniel" userId="0e175ff1-eda2-4881-8ec6-b9c0d6823028" providerId="ADAL" clId="{1FB8064B-B4C0-4452-892D-08053175370D}" dt="2024-10-15T11:28:52.865" v="1897" actId="1076"/>
          <ac:picMkLst>
            <pc:docMk/>
            <pc:sldMk cId="2119725119" sldId="284"/>
            <ac:picMk id="8" creationId="{00000000-0000-0000-0000-000000000000}"/>
          </ac:picMkLst>
        </pc:picChg>
        <pc:picChg chg="mod">
          <ac:chgData name="Faruz, Daniel" userId="0e175ff1-eda2-4881-8ec6-b9c0d6823028" providerId="ADAL" clId="{1FB8064B-B4C0-4452-892D-08053175370D}" dt="2024-10-15T11:28:57.253" v="1899" actId="1076"/>
          <ac:picMkLst>
            <pc:docMk/>
            <pc:sldMk cId="2119725119" sldId="284"/>
            <ac:picMk id="9" creationId="{00000000-0000-0000-0000-000000000000}"/>
          </ac:picMkLst>
        </pc:picChg>
        <pc:picChg chg="del">
          <ac:chgData name="Faruz, Daniel" userId="0e175ff1-eda2-4881-8ec6-b9c0d6823028" providerId="ADAL" clId="{1FB8064B-B4C0-4452-892D-08053175370D}" dt="2024-10-15T11:21:28.731" v="1798" actId="478"/>
          <ac:picMkLst>
            <pc:docMk/>
            <pc:sldMk cId="2119725119" sldId="284"/>
            <ac:picMk id="2050" creationId="{4272B4F2-DA2C-323B-8BE3-BAC5777DCADB}"/>
          </ac:picMkLst>
        </pc:picChg>
        <pc:picChg chg="add mod">
          <ac:chgData name="Faruz, Daniel" userId="0e175ff1-eda2-4881-8ec6-b9c0d6823028" providerId="ADAL" clId="{1FB8064B-B4C0-4452-892D-08053175370D}" dt="2024-10-15T11:30:30.314" v="1914" actId="14100"/>
          <ac:picMkLst>
            <pc:docMk/>
            <pc:sldMk cId="2119725119" sldId="284"/>
            <ac:picMk id="3079" creationId="{10B3F571-F309-D56E-6055-7A1C315961B9}"/>
          </ac:picMkLst>
        </pc:picChg>
      </pc:sldChg>
      <pc:sldChg chg="add del setBg">
        <pc:chgData name="Faruz, Daniel" userId="0e175ff1-eda2-4881-8ec6-b9c0d6823028" providerId="ADAL" clId="{1FB8064B-B4C0-4452-892D-08053175370D}" dt="2024-10-15T11:37:00.451" v="1967"/>
        <pc:sldMkLst>
          <pc:docMk/>
          <pc:sldMk cId="3846699933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aruz/Arduino_prj/tree/main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svg"/><Relationship Id="rId42" Type="http://schemas.openxmlformats.org/officeDocument/2006/relationships/image" Target="../media/image56.png"/><Relationship Id="rId47" Type="http://schemas.openxmlformats.org/officeDocument/2006/relationships/image" Target="../media/image61.svg"/><Relationship Id="rId63" Type="http://schemas.openxmlformats.org/officeDocument/2006/relationships/image" Target="../media/image77.svg"/><Relationship Id="rId68" Type="http://schemas.openxmlformats.org/officeDocument/2006/relationships/image" Target="../media/image82.png"/><Relationship Id="rId16" Type="http://schemas.openxmlformats.org/officeDocument/2006/relationships/image" Target="../media/image3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sv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53" Type="http://schemas.openxmlformats.org/officeDocument/2006/relationships/image" Target="../media/image67.svg"/><Relationship Id="rId58" Type="http://schemas.openxmlformats.org/officeDocument/2006/relationships/image" Target="../media/image72.png"/><Relationship Id="rId66" Type="http://schemas.openxmlformats.org/officeDocument/2006/relationships/image" Target="../media/image80.png"/><Relationship Id="rId74" Type="http://schemas.openxmlformats.org/officeDocument/2006/relationships/image" Target="../media/image88.png"/><Relationship Id="rId79" Type="http://schemas.openxmlformats.org/officeDocument/2006/relationships/image" Target="../media/image93.svg"/><Relationship Id="rId5" Type="http://schemas.openxmlformats.org/officeDocument/2006/relationships/image" Target="../media/image19.svg"/><Relationship Id="rId61" Type="http://schemas.openxmlformats.org/officeDocument/2006/relationships/image" Target="../media/image75.svg"/><Relationship Id="rId19" Type="http://schemas.openxmlformats.org/officeDocument/2006/relationships/image" Target="../media/image3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43" Type="http://schemas.openxmlformats.org/officeDocument/2006/relationships/image" Target="../media/image57.svg"/><Relationship Id="rId48" Type="http://schemas.openxmlformats.org/officeDocument/2006/relationships/image" Target="../media/image62.png"/><Relationship Id="rId56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image" Target="../media/image83.svg"/><Relationship Id="rId77" Type="http://schemas.openxmlformats.org/officeDocument/2006/relationships/image" Target="../media/image91.svg"/><Relationship Id="rId8" Type="http://schemas.openxmlformats.org/officeDocument/2006/relationships/image" Target="../media/image22.png"/><Relationship Id="rId51" Type="http://schemas.openxmlformats.org/officeDocument/2006/relationships/image" Target="../media/image65.svg"/><Relationship Id="rId72" Type="http://schemas.openxmlformats.org/officeDocument/2006/relationships/image" Target="../media/image86.png"/><Relationship Id="rId80" Type="http://schemas.openxmlformats.org/officeDocument/2006/relationships/image" Target="../media/image94.gif"/><Relationship Id="rId3" Type="http://schemas.openxmlformats.org/officeDocument/2006/relationships/image" Target="../media/image17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33" Type="http://schemas.openxmlformats.org/officeDocument/2006/relationships/image" Target="../media/image47.sv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59" Type="http://schemas.openxmlformats.org/officeDocument/2006/relationships/image" Target="../media/image73.svg"/><Relationship Id="rId67" Type="http://schemas.openxmlformats.org/officeDocument/2006/relationships/image" Target="../media/image81.svg"/><Relationship Id="rId20" Type="http://schemas.openxmlformats.org/officeDocument/2006/relationships/image" Target="../media/image34.png"/><Relationship Id="rId41" Type="http://schemas.openxmlformats.org/officeDocument/2006/relationships/image" Target="../media/image55.svg"/><Relationship Id="rId54" Type="http://schemas.openxmlformats.org/officeDocument/2006/relationships/image" Target="../media/image68.png"/><Relationship Id="rId62" Type="http://schemas.openxmlformats.org/officeDocument/2006/relationships/image" Target="../media/image76.png"/><Relationship Id="rId70" Type="http://schemas.openxmlformats.org/officeDocument/2006/relationships/image" Target="../media/image84.png"/><Relationship Id="rId75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svg"/><Relationship Id="rId57" Type="http://schemas.openxmlformats.org/officeDocument/2006/relationships/image" Target="../media/image71.svg"/><Relationship Id="rId10" Type="http://schemas.openxmlformats.org/officeDocument/2006/relationships/image" Target="../media/image24.png"/><Relationship Id="rId31" Type="http://schemas.openxmlformats.org/officeDocument/2006/relationships/image" Target="../media/image45.sv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4.png"/><Relationship Id="rId65" Type="http://schemas.openxmlformats.org/officeDocument/2006/relationships/image" Target="../media/image79.svg"/><Relationship Id="rId73" Type="http://schemas.openxmlformats.org/officeDocument/2006/relationships/image" Target="../media/image87.svg"/><Relationship Id="rId78" Type="http://schemas.openxmlformats.org/officeDocument/2006/relationships/image" Target="../media/image92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9" Type="http://schemas.openxmlformats.org/officeDocument/2006/relationships/image" Target="../media/image53.sv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svg"/><Relationship Id="rId76" Type="http://schemas.openxmlformats.org/officeDocument/2006/relationships/image" Target="../media/image90.png"/><Relationship Id="rId7" Type="http://schemas.openxmlformats.org/officeDocument/2006/relationships/image" Target="../media/image21.svg"/><Relationship Id="rId71" Type="http://schemas.openxmlformats.org/officeDocument/2006/relationships/image" Target="../media/image85.svg"/><Relationship Id="rId2" Type="http://schemas.openxmlformats.org/officeDocument/2006/relationships/image" Target="../media/image16.png"/><Relationship Id="rId2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7674" y="-1257300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712967" y="4895738"/>
            <a:ext cx="6847397" cy="3505835"/>
            <a:chOff x="-326404" y="-99868"/>
            <a:chExt cx="1421135" cy="289657"/>
          </a:xfrm>
        </p:grpSpPr>
        <p:sp>
          <p:nvSpPr>
            <p:cNvPr id="11" name="Freeform 11"/>
            <p:cNvSpPr/>
            <p:nvPr/>
          </p:nvSpPr>
          <p:spPr>
            <a:xfrm>
              <a:off x="-326404" y="-99868"/>
              <a:ext cx="948890" cy="289657"/>
            </a:xfrm>
            <a:custGeom>
              <a:avLst/>
              <a:gdLst/>
              <a:ahLst/>
              <a:cxnLst/>
              <a:rect l="l" t="t" r="r" b="b"/>
              <a:pathLst>
                <a:path w="1094731" h="157520">
                  <a:moveTo>
                    <a:pt x="0" y="0"/>
                  </a:moveTo>
                  <a:lnTo>
                    <a:pt x="1094731" y="0"/>
                  </a:lnTo>
                  <a:lnTo>
                    <a:pt x="1094731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pPr algn="ctr"/>
              <a:r>
                <a:rPr lang="he-IL" sz="32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מגישים:</a:t>
              </a:r>
            </a:p>
            <a:p>
              <a:pPr algn="ctr"/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דניאל פרו</a:t>
              </a:r>
              <a:r>
                <a:rPr lang="he-IL" sz="3200" dirty="0"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ז</a:t>
              </a:r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	</a:t>
              </a:r>
            </a:p>
            <a:p>
              <a:pPr algn="ctr"/>
              <a:r>
                <a:rPr lang="he-IL" sz="3200" dirty="0">
                  <a:latin typeface="David" panose="020E0502060401010101" pitchFamily="34" charset="-79"/>
                  <a:cs typeface="David" panose="020E0502060401010101" pitchFamily="34" charset="-79"/>
                </a:rPr>
                <a:t>נתן סבג</a:t>
              </a:r>
            </a:p>
            <a:p>
              <a:pPr algn="ctr"/>
              <a:endParaRPr lang="he-IL" sz="32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  <a:p>
              <a:pPr algn="ctr"/>
              <a:r>
                <a:rPr lang="he-IL" sz="3200" b="1" dirty="0">
                  <a:latin typeface="David" panose="020E0502060401010101" pitchFamily="34" charset="-79"/>
                  <a:cs typeface="David" panose="020E0502060401010101" pitchFamily="34" charset="-79"/>
                </a:rPr>
                <a:t>מנחים:</a:t>
              </a:r>
              <a:r>
                <a:rPr lang="he-IL" sz="3200" dirty="0">
                  <a:latin typeface="David" panose="020E0502060401010101" pitchFamily="34" charset="-79"/>
                  <a:cs typeface="David" panose="020E0502060401010101" pitchFamily="34" charset="-79"/>
                </a:rPr>
                <a:t> </a:t>
              </a:r>
              <a:br>
                <a:rPr lang="en-US" sz="32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he-IL" sz="3200" dirty="0">
                  <a:latin typeface="David" panose="020E0502060401010101" pitchFamily="34" charset="-79"/>
                  <a:cs typeface="David" panose="020E0502060401010101" pitchFamily="34" charset="-79"/>
                </a:rPr>
                <a:t>דר' אמיר שמר</a:t>
              </a:r>
              <a:br>
                <a:rPr lang="en-US" sz="3200" dirty="0">
                  <a:latin typeface="David" panose="020E0502060401010101" pitchFamily="34" charset="-79"/>
                  <a:cs typeface="David" panose="020E0502060401010101" pitchFamily="34" charset="-79"/>
                </a:rPr>
              </a:br>
              <a:r>
                <a:rPr lang="he-IL" sz="3200" dirty="0">
                  <a:latin typeface="David" panose="020E0502060401010101" pitchFamily="34" charset="-79"/>
                  <a:cs typeface="David" panose="020E0502060401010101" pitchFamily="34" charset="-79"/>
                </a:rPr>
                <a:t>דר' מאיר רזוורג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94731" cy="214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50427" y="2032676"/>
            <a:ext cx="12942889" cy="242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11500" b="1" dirty="0">
                <a:solidFill>
                  <a:srgbClr val="242424"/>
                </a:solidFill>
                <a:latin typeface="Playfair Display"/>
              </a:rPr>
              <a:t>הארכת חיי מצבר הרכב </a:t>
            </a:r>
            <a:endParaRPr lang="en-US" sz="11500" b="1" dirty="0">
              <a:solidFill>
                <a:srgbClr val="242424"/>
              </a:solidFill>
              <a:latin typeface="Playfair Display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392AA-7421-049C-85E0-A945393F7F81}"/>
              </a:ext>
            </a:extLst>
          </p:cNvPr>
          <p:cNvSpPr txBox="1"/>
          <p:nvPr/>
        </p:nvSpPr>
        <p:spPr>
          <a:xfrm>
            <a:off x="9511541" y="9450445"/>
            <a:ext cx="2357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Date: 20.10.24</a:t>
            </a:r>
            <a:endParaRPr lang="en-IL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5145247" y="522554"/>
            <a:ext cx="12942889" cy="106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6000" b="1" dirty="0">
                <a:solidFill>
                  <a:srgbClr val="242424"/>
                </a:solidFill>
                <a:latin typeface="Playfair Display"/>
              </a:rPr>
              <a:t>מצגת פרויקט גמר</a:t>
            </a:r>
            <a:endParaRPr lang="en-US" sz="6000" b="1" dirty="0">
              <a:solidFill>
                <a:srgbClr val="242424"/>
              </a:solidFill>
              <a:latin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6453587" y="3429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000" dirty="0">
                <a:solidFill>
                  <a:srgbClr val="242424"/>
                </a:solidFill>
                <a:latin typeface="Playfair Display"/>
                <a:cs typeface="+mj-cs"/>
              </a:rPr>
              <a:t>פיתוח </a:t>
            </a:r>
            <a:endParaRPr lang="en-US" sz="8000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90800" y="-2933700"/>
            <a:ext cx="11040040" cy="106536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2830146" y="1827081"/>
            <a:ext cx="1525387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cs typeface="+mj-cs"/>
              </a:rPr>
              <a:t>במהלך הפיתוח נתקלנו במספר אתגרים טכניים.  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 אחת הבעיות העיקריות הייתה שהשימוש בפונקציות </a:t>
            </a:r>
            <a:r>
              <a:rPr lang="en-US" sz="2800" i="1" dirty="0">
                <a:cs typeface="+mj-cs"/>
              </a:rPr>
              <a:t>Analog Read</a:t>
            </a:r>
            <a:r>
              <a:rPr lang="he-IL" sz="2800" i="1" dirty="0">
                <a:cs typeface="+mj-cs"/>
              </a:rPr>
              <a:t> </a:t>
            </a:r>
            <a:r>
              <a:rPr lang="en-US" sz="2800" dirty="0">
                <a:cs typeface="+mj-cs"/>
              </a:rPr>
              <a:t> </a:t>
            </a:r>
            <a:r>
              <a:rPr lang="he-IL" sz="2800" dirty="0">
                <a:cs typeface="+mj-cs"/>
              </a:rPr>
              <a:t>ו-</a:t>
            </a:r>
            <a:r>
              <a:rPr lang="en-US" sz="2800" i="1" dirty="0">
                <a:cs typeface="+mj-cs"/>
              </a:rPr>
              <a:t>Digital Write</a:t>
            </a:r>
            <a:r>
              <a:rPr lang="he-IL" sz="2800" i="1" dirty="0">
                <a:cs typeface="+mj-cs"/>
              </a:rPr>
              <a:t> </a:t>
            </a:r>
            <a:r>
              <a:rPr lang="en-US" sz="2800" dirty="0">
                <a:cs typeface="+mj-cs"/>
              </a:rPr>
              <a:t> </a:t>
            </a:r>
            <a:r>
              <a:rPr lang="he-IL" sz="2800" dirty="0">
                <a:cs typeface="+mj-cs"/>
              </a:rPr>
              <a:t>במקביל ב</a:t>
            </a:r>
            <a:r>
              <a:rPr lang="en-US" sz="2800" dirty="0">
                <a:cs typeface="+mj-cs"/>
              </a:rPr>
              <a:t> Arduino</a:t>
            </a:r>
            <a:r>
              <a:rPr lang="he-IL" sz="2800" dirty="0">
                <a:cs typeface="+mj-cs"/>
              </a:rPr>
              <a:t> גרם לשיבושי מידע ולתקלות בקריאות האנלוגיות.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כדי להתגבר על כך, יצרנו מערכת נפרדת עם </a:t>
            </a:r>
            <a:r>
              <a:rPr lang="en-US" sz="2800" dirty="0">
                <a:cs typeface="+mj-cs"/>
              </a:rPr>
              <a:t>Arduino</a:t>
            </a:r>
            <a:r>
              <a:rPr lang="he-IL" sz="2800" dirty="0">
                <a:cs typeface="+mj-cs"/>
              </a:rPr>
              <a:t> חיצוני שמשמש כ-</a:t>
            </a:r>
            <a:r>
              <a:rPr lang="en-US" sz="2800" dirty="0" err="1">
                <a:cs typeface="+mj-cs"/>
              </a:rPr>
              <a:t>Fliplop</a:t>
            </a:r>
            <a:r>
              <a:rPr lang="he-IL" sz="2800" dirty="0">
                <a:cs typeface="+mj-cs"/>
              </a:rPr>
              <a:t> </a:t>
            </a:r>
            <a:r>
              <a:rPr lang="en-US" sz="2800" dirty="0">
                <a:cs typeface="+mj-cs"/>
              </a:rPr>
              <a:t>Latch)</a:t>
            </a:r>
            <a:r>
              <a:rPr lang="he-IL" sz="2800" dirty="0">
                <a:cs typeface="+mj-cs"/>
              </a:rPr>
              <a:t>)</a:t>
            </a:r>
            <a:r>
              <a:rPr lang="en-US" sz="2800" dirty="0">
                <a:cs typeface="+mj-cs"/>
              </a:rPr>
              <a:t>, 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 כך שהשימוש במקביל לא ישפיע על הקריאות האנלוגיות.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 פתרון זה היה מהיר ויעיל, אך תוכנן לטפל בבעיה באופן זמני ובצורה המאפשרת המשך עבודה בצורה אמינה.</a:t>
            </a:r>
            <a:br>
              <a:rPr lang="en-US" sz="2800" dirty="0">
                <a:cs typeface="+mj-cs"/>
              </a:rPr>
            </a:br>
            <a:endParaRPr lang="he-IL" sz="2800" dirty="0">
              <a:cs typeface="+mj-cs"/>
            </a:endParaRPr>
          </a:p>
          <a:p>
            <a:pPr algn="r" rtl="1"/>
            <a:r>
              <a:rPr lang="he-IL" sz="2800" dirty="0">
                <a:cs typeface="+mj-cs"/>
              </a:rPr>
              <a:t>בנוסף, פיתחנו למדידת זרם זאת מכיוון שחיישני </a:t>
            </a:r>
            <a:r>
              <a:rPr lang="en-US" sz="2800" dirty="0">
                <a:cs typeface="+mj-cs"/>
              </a:rPr>
              <a:t>Hall </a:t>
            </a:r>
            <a:r>
              <a:rPr lang="he-IL" sz="2800" dirty="0">
                <a:cs typeface="+mj-cs"/>
              </a:rPr>
              <a:t> המשמשים במערכת לניתור זרמים חשופה מאוד לרעשים מהסביבה עקב הרגישות לשדה המגנטי. הספריות הקיימות ברשת לא עמדו בסטנדרטים הנדרשים, ולכן נאלצנו לפתח פתרון מותאם אישי שהצליח למזער את הרעש באמצעות </a:t>
            </a:r>
            <a:r>
              <a:rPr lang="he-IL" sz="2800" b="1" dirty="0">
                <a:cs typeface="+mj-cs"/>
              </a:rPr>
              <a:t>חישוב ממוצע על וקטורים </a:t>
            </a:r>
            <a:r>
              <a:rPr lang="he-IL" sz="2800" dirty="0">
                <a:cs typeface="+mj-cs"/>
              </a:rPr>
              <a:t>של קריאות החיישנים, ויצירת </a:t>
            </a:r>
            <a:r>
              <a:rPr lang="he-IL" sz="2800" b="1" dirty="0">
                <a:cs typeface="+mj-cs"/>
              </a:rPr>
              <a:t>אופסט</a:t>
            </a:r>
            <a:r>
              <a:rPr lang="he-IL" sz="2800" dirty="0">
                <a:cs typeface="+mj-cs"/>
              </a:rPr>
              <a:t> ראשוני בעת הפעלת המערכת.</a:t>
            </a:r>
          </a:p>
          <a:p>
            <a:pPr algn="r" rtl="1"/>
            <a:r>
              <a:rPr lang="he-IL" sz="2800" dirty="0">
                <a:cs typeface="+mj-cs"/>
              </a:rPr>
              <a:t>כמו כן, על מנת להתגבר על מתח הלא יציב של </a:t>
            </a:r>
            <a:r>
              <a:rPr lang="en-US" sz="2800" dirty="0">
                <a:cs typeface="+mj-cs"/>
              </a:rPr>
              <a:t>Arduino</a:t>
            </a:r>
            <a:r>
              <a:rPr lang="he-IL" sz="2800" dirty="0">
                <a:cs typeface="+mj-cs"/>
              </a:rPr>
              <a:t>, עברנו לשימוש במתח חיצוני על ידי הגדרת הרגיסטרים כך שיאפשרו מתח יציב ומבוקר חיצוני למערכת.</a:t>
            </a:r>
          </a:p>
          <a:p>
            <a:pPr algn="r" rtl="1"/>
            <a:endParaRPr lang="he-IL" sz="2800" dirty="0">
              <a:cs typeface="+mj-cs"/>
            </a:endParaRPr>
          </a:p>
          <a:p>
            <a:pPr algn="r" rtl="1"/>
            <a:r>
              <a:rPr lang="he-IL" sz="2800" b="1" dirty="0">
                <a:cs typeface="+mj-cs"/>
              </a:rPr>
              <a:t>פיתוח מערכת חכמה</a:t>
            </a:r>
          </a:p>
          <a:p>
            <a:pPr algn="r" rtl="1"/>
            <a:r>
              <a:rPr lang="he-IL" sz="2800" dirty="0">
                <a:cs typeface="+mj-cs"/>
              </a:rPr>
              <a:t>המערכת מנטרת את המתח ואת הזרם בזמן אמת, מתאימה את פעולתה באופן אוטומטי, ומבצעת איזון בין המצבר והקבל בצורה חכמה. באמצעות עיבוד הנתונים ת המערכת משלבת את הקבלים בזמן המתאים ,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ומשווה מתחים ליצירת מקור קוהרנטי הזמן מנוחה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6D05D-1EBF-75EF-AB8D-5336219DA58B}"/>
              </a:ext>
            </a:extLst>
          </p:cNvPr>
          <p:cNvSpPr txBox="1"/>
          <p:nvPr/>
        </p:nvSpPr>
        <p:spPr>
          <a:xfrm>
            <a:off x="15163800" y="97878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cs typeface="+mj-cs"/>
                <a:hlinkClick r:id="rId3"/>
              </a:rPr>
              <a:t>GitHub </a:t>
            </a:r>
            <a:r>
              <a:rPr lang="he-IL" sz="1800" dirty="0">
                <a:cs typeface="+mj-cs"/>
                <a:hlinkClick r:id="rId3"/>
              </a:rPr>
              <a:t>תיעוד ופיתוח נמצא ב</a:t>
            </a:r>
            <a:r>
              <a:rPr lang="en-US" sz="1800" dirty="0">
                <a:cs typeface="+mj-cs"/>
              </a:rPr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24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577" y="-1135368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4460844" y="198199"/>
            <a:ext cx="12942889" cy="106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6000" b="1" dirty="0">
                <a:solidFill>
                  <a:srgbClr val="242424"/>
                </a:solidFill>
                <a:latin typeface="Playfair Display"/>
              </a:rPr>
              <a:t>פיתוח (סכמה)</a:t>
            </a:r>
            <a:endParaRPr lang="en-US" sz="6000" b="1" dirty="0">
              <a:solidFill>
                <a:srgbClr val="242424"/>
              </a:solidFill>
              <a:latin typeface="Playfair Display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2B4F2-DA2C-323B-8BE3-BAC5777DC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 bwMode="auto">
          <a:xfrm>
            <a:off x="4399337" y="1534653"/>
            <a:ext cx="13504268" cy="87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0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12794789" y="229717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15018940" y="-393743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64746" y="833985"/>
            <a:ext cx="6514432" cy="51138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77600" y="6257612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1371600" y="178700"/>
            <a:ext cx="12942889" cy="106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6000" b="1" dirty="0">
                <a:solidFill>
                  <a:srgbClr val="242424"/>
                </a:solidFill>
                <a:latin typeface="Playfair Display"/>
              </a:rPr>
              <a:t>סיכום ונק' לשיפור</a:t>
            </a:r>
            <a:endParaRPr lang="en-US" sz="6000" b="1" dirty="0">
              <a:solidFill>
                <a:srgbClr val="242424"/>
              </a:solidFill>
              <a:latin typeface="Playfair Display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C9677CC-889C-09D5-7958-700CEFF5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62287" y="1763723"/>
            <a:ext cx="18821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החלפת ה</a:t>
            </a:r>
            <a:r>
              <a:rPr lang="en-US" sz="2800" dirty="0">
                <a:cs typeface="+mj-cs"/>
              </a:rPr>
              <a:t> </a:t>
            </a:r>
            <a:r>
              <a:rPr lang="en-US" sz="2800" b="1" dirty="0">
                <a:cs typeface="+mj-cs"/>
              </a:rPr>
              <a:t>Arduino</a:t>
            </a:r>
            <a:r>
              <a:rPr lang="en-US" sz="2800" dirty="0">
                <a:cs typeface="+mj-cs"/>
              </a:rPr>
              <a:t> </a:t>
            </a: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הנוסף </a:t>
            </a:r>
            <a:r>
              <a:rPr kumimoji="0" lang="he-IL" altLang="en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בדלגלגים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(D-Latch):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לשמירת מצבים וחסכון בעלויות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מעבר למעגל משובץ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ביטול התלות ב</a:t>
            </a:r>
            <a:r>
              <a:rPr lang="en-US" sz="2800" dirty="0">
                <a:cs typeface="+mj-cs"/>
              </a:rPr>
              <a:t> Arduino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והפיכת המערכת ליעילה יותר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פיתוח אלגוריתם לניטור מצב המצבר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התאמת יחס ההנעות לפי מצב המצבר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אינטגרציה מלאה בתוך המצבר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הפיכת המערכת לקומפקטית ללא התקנות חיצוניות</a:t>
            </a:r>
            <a:r>
              <a:rPr lang="en-US" altLang="en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כלוב פראדיי סביב הממסרים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להפחתת רעש ושיפור הדיוק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פיתוח ממשק משתמש מתקדם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לניטור מצב המצבר</a:t>
            </a:r>
            <a:b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he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והתראות בזמן אמת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10B3F571-F309-D56E-6055-7A1C3159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4" b="93998" l="9928" r="89982">
                        <a14:foregroundMark x1="41245" y1="89711" x2="32491" y2="93998"/>
                        <a14:foregroundMark x1="32491" y1="93998" x2="26895" y2="89496"/>
                        <a14:foregroundMark x1="27076" y1="33976" x2="28339" y2="35370"/>
                        <a14:foregroundMark x1="28881" y1="32262" x2="27708" y2="33441"/>
                        <a14:foregroundMark x1="64440" y1="7610" x2="55144" y2="7395"/>
                        <a14:foregroundMark x1="55144" y1="7395" x2="50000" y2="11683"/>
                        <a14:foregroundMark x1="71390" y1="7610" x2="72022" y2="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642694"/>
            <a:ext cx="6781800" cy="57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2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2251" y="448848"/>
            <a:ext cx="5159707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9600" dirty="0">
                <a:solidFill>
                  <a:srgbClr val="242424"/>
                </a:solidFill>
                <a:latin typeface="Playfair Display"/>
              </a:rPr>
              <a:t>Thanks for Listening</a:t>
            </a:r>
            <a:endParaRPr lang="en-US" sz="9600" u="none" dirty="0">
              <a:solidFill>
                <a:srgbClr val="242424"/>
              </a:solidFill>
              <a:latin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926377" y="1614678"/>
            <a:ext cx="847097" cy="728504"/>
          </a:xfrm>
          <a:custGeom>
            <a:avLst/>
            <a:gdLst/>
            <a:ahLst/>
            <a:cxnLst/>
            <a:rect l="l" t="t" r="r" b="b"/>
            <a:pathLst>
              <a:path w="847097" h="728504">
                <a:moveTo>
                  <a:pt x="0" y="0"/>
                </a:moveTo>
                <a:lnTo>
                  <a:pt x="847097" y="0"/>
                </a:lnTo>
                <a:lnTo>
                  <a:pt x="847097" y="728503"/>
                </a:lnTo>
                <a:lnTo>
                  <a:pt x="0" y="72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6571263" y="1614678"/>
            <a:ext cx="602067" cy="832001"/>
          </a:xfrm>
          <a:custGeom>
            <a:avLst/>
            <a:gdLst/>
            <a:ahLst/>
            <a:cxnLst/>
            <a:rect l="l" t="t" r="r" b="b"/>
            <a:pathLst>
              <a:path w="602067" h="832001">
                <a:moveTo>
                  <a:pt x="0" y="0"/>
                </a:moveTo>
                <a:lnTo>
                  <a:pt x="602066" y="0"/>
                </a:lnTo>
                <a:lnTo>
                  <a:pt x="602066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5598989" y="1658998"/>
            <a:ext cx="496024" cy="743360"/>
          </a:xfrm>
          <a:custGeom>
            <a:avLst/>
            <a:gdLst/>
            <a:ahLst/>
            <a:cxnLst/>
            <a:rect l="l" t="t" r="r" b="b"/>
            <a:pathLst>
              <a:path w="496024" h="743360">
                <a:moveTo>
                  <a:pt x="0" y="0"/>
                </a:moveTo>
                <a:lnTo>
                  <a:pt x="496024" y="0"/>
                </a:lnTo>
                <a:lnTo>
                  <a:pt x="496024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4304503" y="1658998"/>
            <a:ext cx="822632" cy="743360"/>
          </a:xfrm>
          <a:custGeom>
            <a:avLst/>
            <a:gdLst/>
            <a:ahLst/>
            <a:cxnLst/>
            <a:rect l="l" t="t" r="r" b="b"/>
            <a:pathLst>
              <a:path w="822632" h="743360">
                <a:moveTo>
                  <a:pt x="0" y="0"/>
                </a:moveTo>
                <a:lnTo>
                  <a:pt x="822632" y="0"/>
                </a:lnTo>
                <a:lnTo>
                  <a:pt x="822632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3089288" y="1658998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1" y="0"/>
                </a:lnTo>
                <a:lnTo>
                  <a:pt x="743361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1600413" y="1666427"/>
            <a:ext cx="1017021" cy="625006"/>
          </a:xfrm>
          <a:custGeom>
            <a:avLst/>
            <a:gdLst/>
            <a:ahLst/>
            <a:cxnLst/>
            <a:rect l="l" t="t" r="r" b="b"/>
            <a:pathLst>
              <a:path w="1017021" h="625006">
                <a:moveTo>
                  <a:pt x="0" y="0"/>
                </a:moveTo>
                <a:lnTo>
                  <a:pt x="1017021" y="0"/>
                </a:lnTo>
                <a:lnTo>
                  <a:pt x="1017021" y="625005"/>
                </a:lnTo>
                <a:lnTo>
                  <a:pt x="0" y="625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9245328" y="1614678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0549184" y="1614678"/>
            <a:ext cx="579376" cy="832001"/>
          </a:xfrm>
          <a:custGeom>
            <a:avLst/>
            <a:gdLst/>
            <a:ahLst/>
            <a:cxnLst/>
            <a:rect l="l" t="t" r="r" b="b"/>
            <a:pathLst>
              <a:path w="579376" h="832001">
                <a:moveTo>
                  <a:pt x="0" y="0"/>
                </a:moveTo>
                <a:lnTo>
                  <a:pt x="579375" y="0"/>
                </a:lnTo>
                <a:lnTo>
                  <a:pt x="579375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3874300" y="3163119"/>
            <a:ext cx="730649" cy="832001"/>
          </a:xfrm>
          <a:custGeom>
            <a:avLst/>
            <a:gdLst/>
            <a:ahLst/>
            <a:cxnLst/>
            <a:rect l="l" t="t" r="r" b="b"/>
            <a:pathLst>
              <a:path w="730649" h="832001">
                <a:moveTo>
                  <a:pt x="0" y="0"/>
                </a:moveTo>
                <a:lnTo>
                  <a:pt x="730649" y="0"/>
                </a:lnTo>
                <a:lnTo>
                  <a:pt x="7306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6287979" y="3314071"/>
            <a:ext cx="964649" cy="573528"/>
          </a:xfrm>
          <a:custGeom>
            <a:avLst/>
            <a:gdLst/>
            <a:ahLst/>
            <a:cxnLst/>
            <a:rect l="l" t="t" r="r" b="b"/>
            <a:pathLst>
              <a:path w="964649" h="573528">
                <a:moveTo>
                  <a:pt x="0" y="0"/>
                </a:moveTo>
                <a:lnTo>
                  <a:pt x="964649" y="0"/>
                </a:lnTo>
                <a:lnTo>
                  <a:pt x="964649" y="573528"/>
                </a:lnTo>
                <a:lnTo>
                  <a:pt x="0" y="5735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9077609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7926377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2605451" y="3185395"/>
            <a:ext cx="824947" cy="787449"/>
          </a:xfrm>
          <a:custGeom>
            <a:avLst/>
            <a:gdLst/>
            <a:ahLst/>
            <a:cxnLst/>
            <a:rect l="l" t="t" r="r" b="b"/>
            <a:pathLst>
              <a:path w="824947" h="787449">
                <a:moveTo>
                  <a:pt x="0" y="0"/>
                </a:moveTo>
                <a:lnTo>
                  <a:pt x="824947" y="0"/>
                </a:lnTo>
                <a:lnTo>
                  <a:pt x="824947" y="787449"/>
                </a:lnTo>
                <a:lnTo>
                  <a:pt x="0" y="7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0245654" y="3163119"/>
            <a:ext cx="825951" cy="832001"/>
          </a:xfrm>
          <a:custGeom>
            <a:avLst/>
            <a:gdLst/>
            <a:ahLst/>
            <a:cxnLst/>
            <a:rect l="l" t="t" r="r" b="b"/>
            <a:pathLst>
              <a:path w="825951" h="832001">
                <a:moveTo>
                  <a:pt x="0" y="0"/>
                </a:moveTo>
                <a:lnTo>
                  <a:pt x="825950" y="0"/>
                </a:lnTo>
                <a:lnTo>
                  <a:pt x="825950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11487882" y="3154944"/>
            <a:ext cx="688944" cy="840176"/>
          </a:xfrm>
          <a:custGeom>
            <a:avLst/>
            <a:gdLst/>
            <a:ahLst/>
            <a:cxnLst/>
            <a:rect l="l" t="t" r="r" b="b"/>
            <a:pathLst>
              <a:path w="688944" h="840176">
                <a:moveTo>
                  <a:pt x="0" y="0"/>
                </a:moveTo>
                <a:lnTo>
                  <a:pt x="688944" y="0"/>
                </a:lnTo>
                <a:lnTo>
                  <a:pt x="688944" y="840176"/>
                </a:lnTo>
                <a:lnTo>
                  <a:pt x="0" y="8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5068417" y="3207439"/>
            <a:ext cx="782500" cy="786791"/>
          </a:xfrm>
          <a:custGeom>
            <a:avLst/>
            <a:gdLst/>
            <a:ahLst/>
            <a:cxnLst/>
            <a:rect l="l" t="t" r="r" b="b"/>
            <a:pathLst>
              <a:path w="782500" h="786791">
                <a:moveTo>
                  <a:pt x="0" y="0"/>
                </a:moveTo>
                <a:lnTo>
                  <a:pt x="782499" y="0"/>
                </a:lnTo>
                <a:lnTo>
                  <a:pt x="782499" y="786791"/>
                </a:lnTo>
                <a:lnTo>
                  <a:pt x="0" y="78679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/>
          <p:cNvSpPr/>
          <p:nvPr/>
        </p:nvSpPr>
        <p:spPr>
          <a:xfrm>
            <a:off x="14984777" y="4692153"/>
            <a:ext cx="671652" cy="832001"/>
          </a:xfrm>
          <a:custGeom>
            <a:avLst/>
            <a:gdLst/>
            <a:ahLst/>
            <a:cxnLst/>
            <a:rect l="l" t="t" r="r" b="b"/>
            <a:pathLst>
              <a:path w="671652" h="832001">
                <a:moveTo>
                  <a:pt x="0" y="0"/>
                </a:moveTo>
                <a:lnTo>
                  <a:pt x="671652" y="0"/>
                </a:lnTo>
                <a:lnTo>
                  <a:pt x="67165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/>
          <p:cNvSpPr/>
          <p:nvPr/>
        </p:nvSpPr>
        <p:spPr>
          <a:xfrm>
            <a:off x="13537503" y="4692153"/>
            <a:ext cx="904349" cy="832001"/>
          </a:xfrm>
          <a:custGeom>
            <a:avLst/>
            <a:gdLst/>
            <a:ahLst/>
            <a:cxnLst/>
            <a:rect l="l" t="t" r="r" b="b"/>
            <a:pathLst>
              <a:path w="904349" h="832001">
                <a:moveTo>
                  <a:pt x="0" y="0"/>
                </a:moveTo>
                <a:lnTo>
                  <a:pt x="904349" y="0"/>
                </a:lnTo>
                <a:lnTo>
                  <a:pt x="9043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/>
          <p:cNvSpPr/>
          <p:nvPr/>
        </p:nvSpPr>
        <p:spPr>
          <a:xfrm>
            <a:off x="16255210" y="4880831"/>
            <a:ext cx="950796" cy="546276"/>
          </a:xfrm>
          <a:custGeom>
            <a:avLst/>
            <a:gdLst/>
            <a:ahLst/>
            <a:cxnLst/>
            <a:rect l="l" t="t" r="r" b="b"/>
            <a:pathLst>
              <a:path w="950796" h="546276">
                <a:moveTo>
                  <a:pt x="0" y="0"/>
                </a:moveTo>
                <a:lnTo>
                  <a:pt x="950797" y="0"/>
                </a:lnTo>
                <a:lnTo>
                  <a:pt x="950797" y="546276"/>
                </a:lnTo>
                <a:lnTo>
                  <a:pt x="0" y="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Freeform 23"/>
          <p:cNvSpPr/>
          <p:nvPr/>
        </p:nvSpPr>
        <p:spPr>
          <a:xfrm>
            <a:off x="10805931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1" y="0"/>
                </a:lnTo>
                <a:lnTo>
                  <a:pt x="832001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4" name="Freeform 24"/>
          <p:cNvSpPr/>
          <p:nvPr/>
        </p:nvSpPr>
        <p:spPr>
          <a:xfrm>
            <a:off x="7926377" y="4692153"/>
            <a:ext cx="967444" cy="832001"/>
          </a:xfrm>
          <a:custGeom>
            <a:avLst/>
            <a:gdLst/>
            <a:ahLst/>
            <a:cxnLst/>
            <a:rect l="l" t="t" r="r" b="b"/>
            <a:pathLst>
              <a:path w="967444" h="832001">
                <a:moveTo>
                  <a:pt x="0" y="0"/>
                </a:moveTo>
                <a:lnTo>
                  <a:pt x="967444" y="0"/>
                </a:lnTo>
                <a:lnTo>
                  <a:pt x="967444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5" name="Freeform 25"/>
          <p:cNvSpPr/>
          <p:nvPr/>
        </p:nvSpPr>
        <p:spPr>
          <a:xfrm>
            <a:off x="12082502" y="4692153"/>
            <a:ext cx="830489" cy="832001"/>
          </a:xfrm>
          <a:custGeom>
            <a:avLst/>
            <a:gdLst/>
            <a:ahLst/>
            <a:cxnLst/>
            <a:rect l="l" t="t" r="r" b="b"/>
            <a:pathLst>
              <a:path w="830489" h="832001">
                <a:moveTo>
                  <a:pt x="0" y="0"/>
                </a:moveTo>
                <a:lnTo>
                  <a:pt x="830489" y="0"/>
                </a:lnTo>
                <a:lnTo>
                  <a:pt x="83048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6" name="Freeform 26"/>
          <p:cNvSpPr/>
          <p:nvPr/>
        </p:nvSpPr>
        <p:spPr>
          <a:xfrm>
            <a:off x="9433875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7" name="Freeform 27"/>
          <p:cNvSpPr/>
          <p:nvPr/>
        </p:nvSpPr>
        <p:spPr>
          <a:xfrm>
            <a:off x="13989323" y="6244058"/>
            <a:ext cx="911831" cy="719517"/>
          </a:xfrm>
          <a:custGeom>
            <a:avLst/>
            <a:gdLst/>
            <a:ahLst/>
            <a:cxnLst/>
            <a:rect l="l" t="t" r="r" b="b"/>
            <a:pathLst>
              <a:path w="911831" h="719517">
                <a:moveTo>
                  <a:pt x="0" y="0"/>
                </a:moveTo>
                <a:lnTo>
                  <a:pt x="911831" y="0"/>
                </a:lnTo>
                <a:lnTo>
                  <a:pt x="911831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8" name="Freeform 28"/>
          <p:cNvSpPr/>
          <p:nvPr/>
        </p:nvSpPr>
        <p:spPr>
          <a:xfrm>
            <a:off x="12591738" y="6277873"/>
            <a:ext cx="940385" cy="565941"/>
          </a:xfrm>
          <a:custGeom>
            <a:avLst/>
            <a:gdLst/>
            <a:ahLst/>
            <a:cxnLst/>
            <a:rect l="l" t="t" r="r" b="b"/>
            <a:pathLst>
              <a:path w="940385" h="565941">
                <a:moveTo>
                  <a:pt x="0" y="0"/>
                </a:moveTo>
                <a:lnTo>
                  <a:pt x="940385" y="0"/>
                </a:lnTo>
                <a:lnTo>
                  <a:pt x="940385" y="565941"/>
                </a:lnTo>
                <a:lnTo>
                  <a:pt x="0" y="56594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9" name="Freeform 29"/>
          <p:cNvSpPr/>
          <p:nvPr/>
        </p:nvSpPr>
        <p:spPr>
          <a:xfrm>
            <a:off x="10377634" y="6191422"/>
            <a:ext cx="773802" cy="824789"/>
          </a:xfrm>
          <a:custGeom>
            <a:avLst/>
            <a:gdLst/>
            <a:ahLst/>
            <a:cxnLst/>
            <a:rect l="l" t="t" r="r" b="b"/>
            <a:pathLst>
              <a:path w="773802" h="824789">
                <a:moveTo>
                  <a:pt x="0" y="0"/>
                </a:moveTo>
                <a:lnTo>
                  <a:pt x="773802" y="0"/>
                </a:lnTo>
                <a:lnTo>
                  <a:pt x="773802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0" name="Freeform 30"/>
          <p:cNvSpPr/>
          <p:nvPr/>
        </p:nvSpPr>
        <p:spPr>
          <a:xfrm>
            <a:off x="11608636" y="6201084"/>
            <a:ext cx="525902" cy="719517"/>
          </a:xfrm>
          <a:custGeom>
            <a:avLst/>
            <a:gdLst/>
            <a:ahLst/>
            <a:cxnLst/>
            <a:rect l="l" t="t" r="r" b="b"/>
            <a:pathLst>
              <a:path w="525902" h="719517">
                <a:moveTo>
                  <a:pt x="0" y="0"/>
                </a:moveTo>
                <a:lnTo>
                  <a:pt x="525902" y="0"/>
                </a:lnTo>
                <a:lnTo>
                  <a:pt x="525902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1" name="Freeform 31"/>
          <p:cNvSpPr/>
          <p:nvPr/>
        </p:nvSpPr>
        <p:spPr>
          <a:xfrm>
            <a:off x="9316732" y="6191422"/>
            <a:ext cx="601346" cy="824789"/>
          </a:xfrm>
          <a:custGeom>
            <a:avLst/>
            <a:gdLst/>
            <a:ahLst/>
            <a:cxnLst/>
            <a:rect l="l" t="t" r="r" b="b"/>
            <a:pathLst>
              <a:path w="601346" h="824789">
                <a:moveTo>
                  <a:pt x="0" y="0"/>
                </a:moveTo>
                <a:lnTo>
                  <a:pt x="601347" y="0"/>
                </a:lnTo>
                <a:lnTo>
                  <a:pt x="601347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2" name="Freeform 32"/>
          <p:cNvSpPr/>
          <p:nvPr/>
        </p:nvSpPr>
        <p:spPr>
          <a:xfrm>
            <a:off x="16539783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7" y="0"/>
                </a:lnTo>
                <a:lnTo>
                  <a:pt x="719517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3" name="Freeform 33"/>
          <p:cNvSpPr/>
          <p:nvPr/>
        </p:nvSpPr>
        <p:spPr>
          <a:xfrm>
            <a:off x="15361887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8" y="0"/>
                </a:lnTo>
                <a:lnTo>
                  <a:pt x="719518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4" name="Freeform 34"/>
          <p:cNvSpPr/>
          <p:nvPr/>
        </p:nvSpPr>
        <p:spPr>
          <a:xfrm>
            <a:off x="7926377" y="6144842"/>
            <a:ext cx="931977" cy="832001"/>
          </a:xfrm>
          <a:custGeom>
            <a:avLst/>
            <a:gdLst/>
            <a:ahLst/>
            <a:cxnLst/>
            <a:rect l="l" t="t" r="r" b="b"/>
            <a:pathLst>
              <a:path w="931977" h="832001">
                <a:moveTo>
                  <a:pt x="0" y="0"/>
                </a:moveTo>
                <a:lnTo>
                  <a:pt x="931977" y="0"/>
                </a:lnTo>
                <a:lnTo>
                  <a:pt x="931977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5" name="Freeform 35"/>
          <p:cNvSpPr/>
          <p:nvPr/>
        </p:nvSpPr>
        <p:spPr>
          <a:xfrm>
            <a:off x="16362865" y="7784696"/>
            <a:ext cx="712289" cy="814467"/>
          </a:xfrm>
          <a:custGeom>
            <a:avLst/>
            <a:gdLst/>
            <a:ahLst/>
            <a:cxnLst/>
            <a:rect l="l" t="t" r="r" b="b"/>
            <a:pathLst>
              <a:path w="712289" h="814467">
                <a:moveTo>
                  <a:pt x="0" y="0"/>
                </a:moveTo>
                <a:lnTo>
                  <a:pt x="712289" y="0"/>
                </a:lnTo>
                <a:lnTo>
                  <a:pt x="712289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6" name="Freeform 36"/>
          <p:cNvSpPr/>
          <p:nvPr/>
        </p:nvSpPr>
        <p:spPr>
          <a:xfrm>
            <a:off x="14952874" y="7891790"/>
            <a:ext cx="857541" cy="600279"/>
          </a:xfrm>
          <a:custGeom>
            <a:avLst/>
            <a:gdLst/>
            <a:ahLst/>
            <a:cxnLst/>
            <a:rect l="l" t="t" r="r" b="b"/>
            <a:pathLst>
              <a:path w="857541" h="600279">
                <a:moveTo>
                  <a:pt x="0" y="0"/>
                </a:moveTo>
                <a:lnTo>
                  <a:pt x="857541" y="0"/>
                </a:lnTo>
                <a:lnTo>
                  <a:pt x="857541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7" name="Freeform 37"/>
          <p:cNvSpPr/>
          <p:nvPr/>
        </p:nvSpPr>
        <p:spPr>
          <a:xfrm>
            <a:off x="13659222" y="7891790"/>
            <a:ext cx="733674" cy="600279"/>
          </a:xfrm>
          <a:custGeom>
            <a:avLst/>
            <a:gdLst/>
            <a:ahLst/>
            <a:cxnLst/>
            <a:rect l="l" t="t" r="r" b="b"/>
            <a:pathLst>
              <a:path w="733674" h="600279">
                <a:moveTo>
                  <a:pt x="0" y="0"/>
                </a:moveTo>
                <a:lnTo>
                  <a:pt x="733674" y="0"/>
                </a:lnTo>
                <a:lnTo>
                  <a:pt x="733674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8" name="Freeform 38"/>
          <p:cNvSpPr/>
          <p:nvPr/>
        </p:nvSpPr>
        <p:spPr>
          <a:xfrm>
            <a:off x="11543847" y="7784696"/>
            <a:ext cx="410195" cy="814467"/>
          </a:xfrm>
          <a:custGeom>
            <a:avLst/>
            <a:gdLst/>
            <a:ahLst/>
            <a:cxnLst/>
            <a:rect l="l" t="t" r="r" b="b"/>
            <a:pathLst>
              <a:path w="410195" h="814467">
                <a:moveTo>
                  <a:pt x="0" y="0"/>
                </a:moveTo>
                <a:lnTo>
                  <a:pt x="410196" y="0"/>
                </a:lnTo>
                <a:lnTo>
                  <a:pt x="410196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9" name="Freeform 39"/>
          <p:cNvSpPr/>
          <p:nvPr/>
        </p:nvSpPr>
        <p:spPr>
          <a:xfrm>
            <a:off x="12506493" y="7891790"/>
            <a:ext cx="600279" cy="600279"/>
          </a:xfrm>
          <a:custGeom>
            <a:avLst/>
            <a:gdLst/>
            <a:ahLst/>
            <a:cxnLst/>
            <a:rect l="l" t="t" r="r" b="b"/>
            <a:pathLst>
              <a:path w="600279" h="600279">
                <a:moveTo>
                  <a:pt x="0" y="0"/>
                </a:moveTo>
                <a:lnTo>
                  <a:pt x="600279" y="0"/>
                </a:lnTo>
                <a:lnTo>
                  <a:pt x="600279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0" name="Freeform 40"/>
          <p:cNvSpPr/>
          <p:nvPr/>
        </p:nvSpPr>
        <p:spPr>
          <a:xfrm>
            <a:off x="7920339" y="7711536"/>
            <a:ext cx="517077" cy="960786"/>
          </a:xfrm>
          <a:custGeom>
            <a:avLst/>
            <a:gdLst/>
            <a:ahLst/>
            <a:cxnLst/>
            <a:rect l="l" t="t" r="r" b="b"/>
            <a:pathLst>
              <a:path w="517077" h="960786">
                <a:moveTo>
                  <a:pt x="0" y="0"/>
                </a:moveTo>
                <a:lnTo>
                  <a:pt x="517077" y="0"/>
                </a:lnTo>
                <a:lnTo>
                  <a:pt x="517077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1" name="Freeform 41"/>
          <p:cNvSpPr/>
          <p:nvPr/>
        </p:nvSpPr>
        <p:spPr>
          <a:xfrm>
            <a:off x="8991372" y="7711536"/>
            <a:ext cx="744172" cy="960786"/>
          </a:xfrm>
          <a:custGeom>
            <a:avLst/>
            <a:gdLst/>
            <a:ahLst/>
            <a:cxnLst/>
            <a:rect l="l" t="t" r="r" b="b"/>
            <a:pathLst>
              <a:path w="744172" h="960786">
                <a:moveTo>
                  <a:pt x="0" y="0"/>
                </a:moveTo>
                <a:lnTo>
                  <a:pt x="744172" y="0"/>
                </a:lnTo>
                <a:lnTo>
                  <a:pt x="744172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2" name="Freeform 42"/>
          <p:cNvSpPr/>
          <p:nvPr/>
        </p:nvSpPr>
        <p:spPr>
          <a:xfrm>
            <a:off x="10287994" y="7784696"/>
            <a:ext cx="703404" cy="814467"/>
          </a:xfrm>
          <a:custGeom>
            <a:avLst/>
            <a:gdLst/>
            <a:ahLst/>
            <a:cxnLst/>
            <a:rect l="l" t="t" r="r" b="b"/>
            <a:pathLst>
              <a:path w="703404" h="814467">
                <a:moveTo>
                  <a:pt x="0" y="0"/>
                </a:moveTo>
                <a:lnTo>
                  <a:pt x="703403" y="0"/>
                </a:lnTo>
                <a:lnTo>
                  <a:pt x="703403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43" name="Picture 19">
            <a:extLst>
              <a:ext uri="{FF2B5EF4-FFF2-40B4-BE49-F238E27FC236}">
                <a16:creationId xmlns:a16="http://schemas.microsoft.com/office/drawing/2014/main" id="{D851691D-1369-0044-370A-277A75FADD91}"/>
              </a:ext>
            </a:extLst>
          </p:cNvPr>
          <p:cNvPicPr>
            <a:picLocks noChangeAspect="1"/>
          </p:cNvPicPr>
          <p:nvPr/>
        </p:nvPicPr>
        <p:blipFill>
          <a:blip r:embed="rId8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675228" y="5096515"/>
            <a:ext cx="3672575" cy="36481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4556" y="571500"/>
            <a:ext cx="6989044" cy="548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496800" y="-114300"/>
            <a:ext cx="5486400" cy="54864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" y="2921132"/>
            <a:ext cx="14974195" cy="612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9900" u="none" dirty="0">
                <a:solidFill>
                  <a:srgbClr val="FFFFFF"/>
                </a:solidFill>
                <a:latin typeface="Playfair Display"/>
              </a:rPr>
              <a:t>Any	Question’s?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421231" y="389884"/>
            <a:ext cx="6667500" cy="78519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2700000">
            <a:off x="13346497" y="11163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57118" y="28575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77779" y="1489851"/>
            <a:ext cx="1119616" cy="1119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8" y="474882"/>
            <a:ext cx="933133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he-IL" sz="8000" b="1" dirty="0"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תוכן</a:t>
            </a:r>
            <a:r>
              <a:rPr lang="he-IL" sz="8000" b="1" dirty="0">
                <a:latin typeface="David" panose="020E0502060401010101" pitchFamily="34" charset="-79"/>
                <a:cs typeface="David" panose="020E0502060401010101" pitchFamily="34" charset="-79"/>
              </a:rPr>
              <a:t> עניינים:</a:t>
            </a:r>
            <a:endParaRPr lang="en-US" sz="7988" u="none" dirty="0">
              <a:solidFill>
                <a:srgbClr val="242424"/>
              </a:solidFill>
              <a:latin typeface="Playfair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09481" y="2023418"/>
            <a:ext cx="8698271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מבוא 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u="none" dirty="0">
                <a:solidFill>
                  <a:srgbClr val="242424"/>
                </a:solidFill>
                <a:cs typeface="+mj-cs"/>
              </a:rPr>
              <a:t>מטרת הפרויקט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יישום ופתרון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u="none" dirty="0">
                <a:solidFill>
                  <a:srgbClr val="242424"/>
                </a:solidFill>
                <a:cs typeface="+mj-cs"/>
              </a:rPr>
              <a:t>תוצאות מחקר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הפיתוח</a:t>
            </a:r>
            <a:r>
              <a:rPr lang="en-US" sz="5400" dirty="0">
                <a:solidFill>
                  <a:srgbClr val="242424"/>
                </a:solidFill>
                <a:cs typeface="+mj-cs"/>
              </a:rPr>
              <a:t>: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הסבר ו גישה ל </a:t>
            </a:r>
            <a:r>
              <a:rPr lang="en-US" sz="5400" dirty="0">
                <a:solidFill>
                  <a:srgbClr val="242424"/>
                </a:solidFill>
                <a:cs typeface="+mj-cs"/>
              </a:rPr>
              <a:t>Repository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סכמה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סיכום ונק' לשיפור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5400" u="none" dirty="0">
              <a:solidFill>
                <a:srgbClr val="242424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2E5487A-49BA-3C1A-CFAD-C834F404A6C2}"/>
              </a:ext>
            </a:extLst>
          </p:cNvPr>
          <p:cNvSpPr/>
          <p:nvPr/>
        </p:nvSpPr>
        <p:spPr>
          <a:xfrm>
            <a:off x="10287000" y="-342900"/>
            <a:ext cx="9601200" cy="96012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4388" y="-1712510"/>
            <a:ext cx="5305337" cy="51196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28800" y="346353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267"/>
              </a:lnSpc>
              <a:spcBef>
                <a:spcPct val="0"/>
              </a:spcBef>
            </a:pPr>
            <a:r>
              <a:rPr lang="he-IL" sz="8000" u="none" dirty="0">
                <a:solidFill>
                  <a:srgbClr val="242424"/>
                </a:solidFill>
                <a:latin typeface="Playfair Display"/>
                <a:cs typeface="+mj-cs"/>
              </a:rPr>
              <a:t>מבוא</a:t>
            </a:r>
            <a:endParaRPr lang="en-US" sz="8000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02001" y="8171418"/>
            <a:ext cx="3157315" cy="31573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25786" y="8298477"/>
            <a:ext cx="1561378" cy="1561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-152400" y="2705100"/>
            <a:ext cx="1226464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4000" dirty="0">
                <a:cs typeface="+mj-cs"/>
              </a:rPr>
              <a:t>מצברי רכב ממלאים תפקיד מרכזי בכלי רכב, אך לעיתים קרובות הם נחשפים לעומסים חשמליים גבוהים, במיוחד בזמן התנעה.</a:t>
            </a:r>
          </a:p>
          <a:p>
            <a:pPr algn="r" rtl="1"/>
            <a:br>
              <a:rPr lang="en-US" sz="4000" dirty="0">
                <a:cs typeface="+mj-cs"/>
              </a:rPr>
            </a:br>
            <a:r>
              <a:rPr lang="he-IL" sz="4000" dirty="0">
                <a:cs typeface="+mj-cs"/>
              </a:rPr>
              <a:t> תהליך ההתנעה גורם ל"הלם חשמלי" כתוצאה מהירידה החדה במתח, דבר שמאיץ את שחיקת המצבר ומפחית את חייו.</a:t>
            </a:r>
          </a:p>
          <a:p>
            <a:pPr algn="r" rtl="1"/>
            <a:br>
              <a:rPr lang="en-US" sz="4000" dirty="0">
                <a:cs typeface="+mj-cs"/>
              </a:rPr>
            </a:br>
            <a:r>
              <a:rPr lang="he-IL" sz="4000" dirty="0">
                <a:cs typeface="+mj-cs"/>
              </a:rPr>
              <a:t> הפרויקט שלנו נועד להתמודד עם בעיה זו ולפתח מערכת שתמזער את הנזק הנגרם למצבר, ותשפר את תפקודו לאורך זמן.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0558" y="-3238500"/>
            <a:ext cx="11040040" cy="1065363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2830146" y="1827081"/>
            <a:ext cx="152538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400" dirty="0">
                <a:cs typeface="+mj-cs"/>
              </a:rPr>
              <a:t>מטרת הפרויקט היא להאריך את חיי מצבר הרכב על ידי שילוב קבל-על במערכת החשמלית.</a:t>
            </a:r>
            <a:br>
              <a:rPr lang="en-US" sz="4400" dirty="0">
                <a:cs typeface="+mj-cs"/>
              </a:rPr>
            </a:br>
            <a:br>
              <a:rPr lang="en-US" sz="4400" dirty="0">
                <a:cs typeface="+mj-cs"/>
              </a:rPr>
            </a:br>
            <a:r>
              <a:rPr lang="he-IL" sz="4400" dirty="0">
                <a:cs typeface="+mj-cs"/>
              </a:rPr>
              <a:t> המערכת תקטין את תופעת ההלם בזמן התנעה ותפחית את העומס על המצבר. </a:t>
            </a:r>
            <a:br>
              <a:rPr lang="en-US" sz="4400" dirty="0">
                <a:cs typeface="+mj-cs"/>
              </a:rPr>
            </a:br>
            <a:br>
              <a:rPr lang="en-US" sz="4400" dirty="0">
                <a:cs typeface="+mj-cs"/>
              </a:rPr>
            </a:br>
            <a:r>
              <a:rPr lang="he-IL" sz="4400" dirty="0">
                <a:cs typeface="+mj-cs"/>
              </a:rPr>
              <a:t>בדרך זו, המערכת תאפשר לרכב לבצע התנעות חוזרות עם פחות שחיקה של המצבר ותסייע לשמור על תפקודו התקין לאורך זמן.</a:t>
            </a:r>
            <a:endParaRPr lang="en-IL" sz="4400" dirty="0">
              <a:cs typeface="+mj-cs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8077200" y="438485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000" dirty="0">
                <a:solidFill>
                  <a:srgbClr val="242424"/>
                </a:solidFill>
                <a:latin typeface="Playfair Display"/>
                <a:cs typeface="+mj-cs"/>
              </a:rPr>
              <a:t>מטרת הפרויקט</a:t>
            </a:r>
            <a:endParaRPr lang="en-US" sz="8000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14" name="Picture 13" descr="A blue and white battery&#10;&#10;Description automatically generated">
            <a:extLst>
              <a:ext uri="{FF2B5EF4-FFF2-40B4-BE49-F238E27FC236}">
                <a16:creationId xmlns:a16="http://schemas.microsoft.com/office/drawing/2014/main" id="{99C6F7E7-C746-2D7C-ED6F-41F66473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46" y="5885405"/>
            <a:ext cx="6095145" cy="4879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2700000">
            <a:off x="12105223" y="12687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58600" y="35433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77779" y="1489851"/>
            <a:ext cx="1119616" cy="1119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7" y="233125"/>
            <a:ext cx="933133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he-IL" sz="8000" b="1" dirty="0">
                <a:solidFill>
                  <a:srgbClr val="242424"/>
                </a:solidFill>
                <a:cs typeface="+mj-cs"/>
              </a:rPr>
              <a:t>יישום ופתרון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" y="1542333"/>
            <a:ext cx="11934371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800" dirty="0">
                <a:cs typeface="+mj-cs"/>
              </a:rPr>
              <a:t>בפרויקט זה יישמנו פתרון טכנולוגי המשלב בין קבל-על למצבר הרכב, במטרה להפחית את תופעת "ההלם" החשמלי המתרחשת במהלך התנעת הרכב. 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הקבל מספק תמיכה במתח במהלך התנעה, מה שמפחית את השחיקה במצבר לאורך זמן ותורם להארכת חייו.</a:t>
            </a:r>
          </a:p>
          <a:p>
            <a:pPr algn="r" rtl="1"/>
            <a:r>
              <a:rPr lang="he-IL" sz="2800" dirty="0">
                <a:cs typeface="+mj-cs"/>
              </a:rPr>
              <a:t>המערכת שפיתחנו פועלת באופן הבא :</a:t>
            </a:r>
            <a:br>
              <a:rPr lang="en-US" sz="2800" dirty="0">
                <a:cs typeface="+mj-cs"/>
              </a:rPr>
            </a:b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כאשר הסוויץ' מופעל, הקבל משתלב מיד לתמוך בהתנעה.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 במהלך הנסיעה, הקבל נטען ומפסיק לפעול כשהוא מתמלא, כדי למנוע עומס מיותר על המערכת.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 הפתרון כולל גם שימוש בחיישני </a:t>
            </a:r>
            <a:r>
              <a:rPr lang="en-US" sz="2800" dirty="0">
                <a:cs typeface="+mj-cs"/>
              </a:rPr>
              <a:t>Hall Effect </a:t>
            </a:r>
            <a:r>
              <a:rPr lang="he-IL" sz="2800" dirty="0">
                <a:cs typeface="+mj-cs"/>
              </a:rPr>
              <a:t> למדידת זרם במערכת, תוך התמודדות עם רעשים ושיבושים אפשריים.</a:t>
            </a:r>
            <a:br>
              <a:rPr lang="en-US" sz="2800" dirty="0">
                <a:cs typeface="+mj-cs"/>
              </a:rPr>
            </a:br>
            <a:r>
              <a:rPr lang="he-IL" sz="2800" dirty="0">
                <a:cs typeface="+mj-cs"/>
              </a:rPr>
              <a:t>פיתחנו ספרייה המאפשרת סינון של רעשים חיצוניים והבטחת קריאות מדויקות, מה שמוביל לתהליך התנעה יעיל ואמין יותר.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0916C-2704-BFC8-A6B8-BB12E6A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2" b="89924" l="391" r="96924">
                        <a14:foregroundMark x1="12842" y1="48349" x2="12695" y2="51905"/>
                        <a14:foregroundMark x1="5176" y1="47841" x2="5176" y2="49365"/>
                        <a14:foregroundMark x1="92676" y1="35986" x2="92676" y2="39797"/>
                        <a14:foregroundMark x1="95850" y1="32769" x2="96924" y2="46147"/>
                        <a14:foregroundMark x1="96924" y1="46147" x2="94678" y2="49619"/>
                        <a14:foregroundMark x1="1514" y1="40813" x2="391" y2="40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1" y="5862236"/>
            <a:ext cx="8206335" cy="47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59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657600" y="3596678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7400360" y="438484"/>
            <a:ext cx="8206705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000" b="1" dirty="0">
                <a:solidFill>
                  <a:srgbClr val="242424"/>
                </a:solidFill>
                <a:latin typeface="Playfair Display"/>
                <a:cs typeface="+mj-cs"/>
              </a:rPr>
              <a:t>תוצאות מחקר</a:t>
            </a:r>
            <a:endParaRPr lang="en-US" sz="7988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094EF-EFBF-CB1B-7694-F14D691C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5952" y="5409625"/>
            <a:ext cx="8030938" cy="487737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648640" y="-3254716"/>
            <a:ext cx="11040040" cy="10653638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-642214" y="-595610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53611" y="4479221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3810000" y="1889722"/>
            <a:ext cx="1417502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400" dirty="0">
                <a:cs typeface="+mj-cs"/>
              </a:rPr>
              <a:t>במהלך הפרויקט ביצענו ניתוח נתונים באמצעות </a:t>
            </a:r>
            <a:r>
              <a:rPr lang="en-US" sz="4400" dirty="0">
                <a:cs typeface="+mj-cs"/>
              </a:rPr>
              <a:t>Arduino</a:t>
            </a:r>
            <a:r>
              <a:rPr lang="he-IL" sz="4400" dirty="0">
                <a:cs typeface="+mj-cs"/>
              </a:rPr>
              <a:t> במטרה לבדוק את קוהרנטיות המערכת והתאמתה לפעולה בזמן אמת.</a:t>
            </a:r>
            <a:br>
              <a:rPr lang="en-US" sz="4400" dirty="0">
                <a:cs typeface="+mj-cs"/>
              </a:rPr>
            </a:br>
            <a:r>
              <a:rPr lang="he-IL" sz="4400" dirty="0">
                <a:cs typeface="+mj-cs"/>
              </a:rPr>
              <a:t> לשם כך השתמשנו בסקופ דיגיטלי לבדיקת עקביות בנתונים שנמדדו.</a:t>
            </a:r>
            <a:br>
              <a:rPr lang="en-US" sz="4400" dirty="0">
                <a:cs typeface="+mj-cs"/>
              </a:rPr>
            </a:br>
            <a:r>
              <a:rPr lang="he-IL" sz="4400" dirty="0">
                <a:cs typeface="+mj-cs"/>
              </a:rPr>
              <a:t> את התוצאות ניתחנו ע"י</a:t>
            </a:r>
            <a:r>
              <a:rPr lang="en-US" sz="4400" dirty="0">
                <a:cs typeface="+mj-cs"/>
              </a:rPr>
              <a:t> MATLAB  </a:t>
            </a:r>
            <a:r>
              <a:rPr lang="he-IL" sz="4400" dirty="0">
                <a:cs typeface="+mj-cs"/>
              </a:rPr>
              <a:t>שאפשר לנו לבחון את התנהגות המערכת בצורה מדויקת.</a:t>
            </a: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endParaRPr lang="en-IL" sz="4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217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מחקר(ללא קבל)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2908" y="1931516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4448452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</a:t>
              </a:r>
            </a:p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CAP2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5368010" y="2019300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80032" y="1931516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465576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 CAP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385134" y="2019300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C7EFC1-31D6-296E-C01D-066D7723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645756"/>
            <a:ext cx="7149442" cy="5993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52A05-4D85-242E-69C5-69437DE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3888625"/>
            <a:ext cx="6810011" cy="57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מחקר(קבל משולב)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0135" y="1862451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3535679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13.5V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4455237" y="1950235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43648" y="1862451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629192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12.6V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548750" y="1950235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CC19B7C-24CD-3508-748A-649ACB52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6" y="3884482"/>
            <a:ext cx="7009808" cy="57432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09C0E11-29B4-C5DC-1C82-A35AADA9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846" y="3848100"/>
            <a:ext cx="7009807" cy="5888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מחקר(קבל משולב)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308C9674-5912-F663-79A9-0BCB8A84F8ED}"/>
              </a:ext>
            </a:extLst>
          </p:cNvPr>
          <p:cNvGrpSpPr/>
          <p:nvPr/>
        </p:nvGrpSpPr>
        <p:grpSpPr>
          <a:xfrm>
            <a:off x="3493259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F00EBDD-669F-D46E-88D5-BB5869A1B8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DA12140F-20BC-FA69-BB4F-177B5CFDB05C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13.9V</a:t>
              </a:r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E66AFBA4-F54D-EB8E-C48A-F58A134B67E3}"/>
              </a:ext>
            </a:extLst>
          </p:cNvPr>
          <p:cNvGrpSpPr/>
          <p:nvPr/>
        </p:nvGrpSpPr>
        <p:grpSpPr>
          <a:xfrm>
            <a:off x="4412817" y="1830534"/>
            <a:ext cx="516095" cy="516095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E847832E-4FAA-ABFB-BC6E-25E02007F0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B457409E-C4BE-26E1-1BFD-4832697EE44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3" name="Group 5">
            <a:extLst>
              <a:ext uri="{FF2B5EF4-FFF2-40B4-BE49-F238E27FC236}">
                <a16:creationId xmlns:a16="http://schemas.microsoft.com/office/drawing/2014/main" id="{8493D249-0B00-248D-BD38-2665B46F5792}"/>
              </a:ext>
            </a:extLst>
          </p:cNvPr>
          <p:cNvGrpSpPr/>
          <p:nvPr/>
        </p:nvGrpSpPr>
        <p:grpSpPr>
          <a:xfrm>
            <a:off x="13014413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57A00C9-AFDB-EDE0-4491-9FB1601848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CA3DC07D-66DA-FF6D-6202-0E6092D62A78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13.7V</a:t>
              </a:r>
            </a:p>
          </p:txBody>
        </p:sp>
      </p:grpSp>
      <p:grpSp>
        <p:nvGrpSpPr>
          <p:cNvPr id="46" name="Group 14">
            <a:extLst>
              <a:ext uri="{FF2B5EF4-FFF2-40B4-BE49-F238E27FC236}">
                <a16:creationId xmlns:a16="http://schemas.microsoft.com/office/drawing/2014/main" id="{184A16D9-5E5B-757E-0ED8-44502E3AF63C}"/>
              </a:ext>
            </a:extLst>
          </p:cNvPr>
          <p:cNvGrpSpPr/>
          <p:nvPr/>
        </p:nvGrpSpPr>
        <p:grpSpPr>
          <a:xfrm>
            <a:off x="13933971" y="1830534"/>
            <a:ext cx="516095" cy="516095"/>
            <a:chOff x="0" y="0"/>
            <a:chExt cx="812800" cy="812800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F82D4DA-C4E4-B3C0-5CA1-FDCAA9E4B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2E61D2E3-E019-8D69-8304-CF6AA958268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2B8D5C47-60A5-7F84-B1B2-67D50B94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06" y="3451731"/>
            <a:ext cx="8159917" cy="6541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D3C77-783D-1F6C-9DE6-9312E513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6" y="3364528"/>
            <a:ext cx="7924294" cy="6801167"/>
          </a:xfrm>
          <a:prstGeom prst="rect">
            <a:avLst/>
          </a:prstGeom>
        </p:spPr>
      </p:pic>
      <p:pic>
        <p:nvPicPr>
          <p:cNvPr id="4" name="Picture 21">
            <a:extLst>
              <a:ext uri="{FF2B5EF4-FFF2-40B4-BE49-F238E27FC236}">
                <a16:creationId xmlns:a16="http://schemas.microsoft.com/office/drawing/2014/main" id="{B820B198-77B2-6906-968C-8347DACA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00076" y="1752357"/>
            <a:ext cx="1981524" cy="1486143"/>
          </a:xfrm>
          <a:prstGeom prst="rect">
            <a:avLst/>
          </a:prstGeom>
        </p:spPr>
      </p:pic>
      <p:pic>
        <p:nvPicPr>
          <p:cNvPr id="5" name="Picture 21">
            <a:extLst>
              <a:ext uri="{FF2B5EF4-FFF2-40B4-BE49-F238E27FC236}">
                <a16:creationId xmlns:a16="http://schemas.microsoft.com/office/drawing/2014/main" id="{6156817E-C94C-C9CF-C818-D3EBBDA7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5076" y="1714500"/>
            <a:ext cx="1981524" cy="14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683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Wingdings</vt:lpstr>
      <vt:lpstr>David</vt:lpstr>
      <vt:lpstr>Playfair Display</vt:lpstr>
      <vt:lpstr>Arial</vt:lpstr>
      <vt:lpstr>Calibri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עותק של Gold and Grey Elevator pitch infographic</dc:title>
  <dc:creator>Faruz, Daniel</dc:creator>
  <cp:lastModifiedBy>Faruz, Daniel</cp:lastModifiedBy>
  <cp:revision>2</cp:revision>
  <dcterms:created xsi:type="dcterms:W3CDTF">2006-08-16T00:00:00Z</dcterms:created>
  <dcterms:modified xsi:type="dcterms:W3CDTF">2024-10-15T11:41:46Z</dcterms:modified>
  <dc:identifier>DAGH_zq7uMk</dc:identifier>
</cp:coreProperties>
</file>